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9.jpg" ContentType="image/png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6" r:id="rId2"/>
    <p:sldId id="267" r:id="rId3"/>
    <p:sldId id="268" r:id="rId4"/>
    <p:sldId id="261" r:id="rId5"/>
    <p:sldId id="269" r:id="rId6"/>
    <p:sldId id="270" r:id="rId7"/>
    <p:sldId id="263" r:id="rId8"/>
    <p:sldId id="258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EE0"/>
    <a:srgbClr val="00CBFA"/>
    <a:srgbClr val="00AAFD"/>
    <a:srgbClr val="A490CC"/>
    <a:srgbClr val="AA51AA"/>
    <a:srgbClr val="7A81E2"/>
    <a:srgbClr val="18E7E5"/>
    <a:srgbClr val="B21D61"/>
    <a:srgbClr val="E6E6E6"/>
    <a:srgbClr val="DFE8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7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115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4C7C8-A81F-4DC5-AA3D-2B95CE999E1D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2CB58-14DB-4D82-8B9D-F1DBBA7A9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452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XLm6-fPwK5Q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VW8MUbHyxCU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QBpZGqEMsK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fkaZiACUb5w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1vwwZ-BmmrE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y0_vFxOHayg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IXHNBGTKJfw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Picture: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https://unsplash.com/photos/XLm6-fPwK5Q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2CB58-14DB-4D82-8B9D-F1DBBA7A97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28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Picture:</a:t>
            </a:r>
          </a:p>
          <a:p>
            <a:r>
              <a:rPr lang="en-US" dirty="0"/>
              <a:t>- </a:t>
            </a:r>
            <a:r>
              <a:rPr lang="en-US" dirty="0">
                <a:hlinkClick r:id="rId3"/>
              </a:rPr>
              <a:t>https://unsplash.com/photos/VW8MUbHyxCU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2CB58-14DB-4D82-8B9D-F1DBBA7A97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68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Picture: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https://unsplash.com/photos/QBpZGqEMsKg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2CB58-14DB-4D82-8B9D-F1DBBA7A97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42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Picture:</a:t>
            </a:r>
          </a:p>
          <a:p>
            <a:r>
              <a:rPr lang="en-US" dirty="0"/>
              <a:t>- </a:t>
            </a:r>
            <a:r>
              <a:rPr lang="en-US" dirty="0">
                <a:hlinkClick r:id="rId3"/>
              </a:rPr>
              <a:t>https://unsplash.com/photos/fkaZiACUb5w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2CB58-14DB-4D82-8B9D-F1DBBA7A97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03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Picture:</a:t>
            </a:r>
          </a:p>
          <a:p>
            <a:r>
              <a:rPr lang="en-US" dirty="0"/>
              <a:t>- </a:t>
            </a:r>
            <a:r>
              <a:rPr lang="en-US" dirty="0">
                <a:hlinkClick r:id="rId3"/>
              </a:rPr>
              <a:t>https://unsplash.com/photos/1vwwZ-BmmrE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2CB58-14DB-4D82-8B9D-F1DBBA7A97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52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Picture:</a:t>
            </a:r>
          </a:p>
          <a:p>
            <a:r>
              <a:rPr lang="en-US" dirty="0"/>
              <a:t>- </a:t>
            </a:r>
            <a:r>
              <a:rPr lang="en-US" dirty="0">
                <a:hlinkClick r:id="rId3"/>
              </a:rPr>
              <a:t>https://unsplash.com/photos/y0_vFxOHayg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2CB58-14DB-4D82-8B9D-F1DBBA7A97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09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Picture:</a:t>
            </a:r>
          </a:p>
          <a:p>
            <a:r>
              <a:rPr lang="en-US" dirty="0"/>
              <a:t>- </a:t>
            </a:r>
            <a:r>
              <a:rPr lang="en-US" dirty="0">
                <a:hlinkClick r:id="rId3"/>
              </a:rPr>
              <a:t>https://unsplash.com/photos/IXHNBGTKJfw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2CB58-14DB-4D82-8B9D-F1DBBA7A97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107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1AB7A-0F1C-4340-9A40-DAA4268BD2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2EBD5C-727A-4725-BBB3-EA40ACB5D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ACB94-D836-4051-AC77-908D9B4A1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00414"/>
            <a:ext cx="4114800" cy="276999"/>
          </a:xfrm>
        </p:spPr>
        <p:txBody>
          <a:bodyPr lIns="0" tIns="0" rIns="0" bIns="0">
            <a:noAutofit/>
          </a:bodyPr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7F006-B923-4ECD-97F0-FA25C5EA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5500" y="6400414"/>
            <a:ext cx="368300" cy="276999"/>
          </a:xfrm>
        </p:spPr>
        <p:txBody>
          <a:bodyPr lIns="0" tIns="0" rIns="0" bIns="0">
            <a:noAutofit/>
          </a:bodyPr>
          <a:lstStyle>
            <a:lvl1pPr>
              <a:defRPr b="1">
                <a:latin typeface="+mj-lt"/>
              </a:defRPr>
            </a:lvl1pPr>
          </a:lstStyle>
          <a:p>
            <a:fld id="{01B2291C-2749-4928-AD4F-8AEBFB2F74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486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02EFB-75BA-45C4-AFCD-BC5EA394E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66F9AE-B79F-4AE4-9DE8-68DD39A78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04E3A-F214-4BD9-B29A-D2F50E1A0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7A0-76FC-49A7-B751-54FC187D77DF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57DEF-39B6-4568-A38E-B46532C50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EEA90-195D-49E7-92E2-8ACF87257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291C-2749-4928-AD4F-8AEBFB2F7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3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65B08F-CBA3-4AAD-A4C0-ECB92B6E68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5E2CC2-64BB-478B-85D2-E339620B16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5635D-6A6E-4E1F-897D-98A399F69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7A0-76FC-49A7-B751-54FC187D77DF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DF189-9624-40F1-922B-B2457EB59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1A036-E71D-4B91-B20D-9AE1DD1D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291C-2749-4928-AD4F-8AEBFB2F7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47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4215-5E7F-4ED6-AF89-02C6BFBF8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972800" cy="663575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4C226-4905-4665-8128-F7A5C5B03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31900"/>
            <a:ext cx="10972800" cy="494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0D89CA6-8978-480B-A6CB-56541A310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400414"/>
            <a:ext cx="4114800" cy="276999"/>
          </a:xfrm>
        </p:spPr>
        <p:txBody>
          <a:bodyPr lIns="0" tIns="0" rIns="0" bIns="0">
            <a:noAutofit/>
          </a:bodyPr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1050C29-4EF6-4310-9DAD-F0CE2CC9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4100" y="6400414"/>
            <a:ext cx="368300" cy="276999"/>
          </a:xfrm>
        </p:spPr>
        <p:txBody>
          <a:bodyPr lIns="0" tIns="0" rIns="0" bIns="0">
            <a:noAutofit/>
          </a:bodyPr>
          <a:lstStyle>
            <a:lvl1pPr>
              <a:defRPr b="1">
                <a:latin typeface="+mj-lt"/>
              </a:defRPr>
            </a:lvl1pPr>
          </a:lstStyle>
          <a:p>
            <a:fld id="{01B2291C-2749-4928-AD4F-8AEBFB2F74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575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  <p15:guide id="2" pos="729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C8EDA-DEA7-48B6-A2C1-D47258D5B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FF572-E49F-47E1-97DE-CDB228287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CC558-F7B4-4B6F-9A05-70C90B732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7A0-76FC-49A7-B751-54FC187D77DF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4CF40-ED8B-4BE6-8191-5DAE62A30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F7E5F-F94C-4DA2-A6F7-F5A03F5C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291C-2749-4928-AD4F-8AEBFB2F7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6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76028-29CF-4EB7-A4FE-E0DC46E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943D1-CC2C-4660-AE16-EA1F8558D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B0CD3-E17B-4EA8-8C48-BE82C1C23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B04561-F4E8-411A-8039-9BD75583D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7A0-76FC-49A7-B751-54FC187D77DF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67960-7609-4F08-958F-7FC52AD0B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3D143-41CA-43AE-98FB-A42414AF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291C-2749-4928-AD4F-8AEBFB2F7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6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B3411-2375-42A8-969D-5C461A04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CF7A6-425F-4C2D-9222-F3ED45B9C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8B549-2E78-40B8-BB72-BDC91FAB3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0B9D4-4E91-463C-9C6F-EEEFBE21AA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B1E857-6AB1-43F7-A0C2-DB0CA39B35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E85240-6004-48C7-A9E0-03274F09A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7A0-76FC-49A7-B751-54FC187D77DF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134CA-5537-477B-BA7E-D3C53DFF8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D1E560-83A2-4298-9A47-7E677347F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291C-2749-4928-AD4F-8AEBFB2F7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23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39F19-36EF-4C02-ACF7-BDF5A5CC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5401C-A083-454A-862E-6F2D40470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7A0-76FC-49A7-B751-54FC187D77DF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8E851-4DAF-4DE1-B1B2-97E85B2AF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37BD45-40C0-43F1-B10D-9AD3308C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291C-2749-4928-AD4F-8AEBFB2F7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25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CDCA7-EABB-483F-93BA-9DFDF9C81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400414"/>
            <a:ext cx="4114800" cy="276999"/>
          </a:xfrm>
        </p:spPr>
        <p:txBody>
          <a:bodyPr lIns="0" tIns="0" rIns="0" bIns="0">
            <a:noAutofit/>
          </a:bodyPr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EDCBC-D998-42D2-930A-D376A198E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4100" y="6400414"/>
            <a:ext cx="368300" cy="276999"/>
          </a:xfrm>
        </p:spPr>
        <p:txBody>
          <a:bodyPr lIns="0" tIns="0" rIns="0" bIns="0">
            <a:noAutofit/>
          </a:bodyPr>
          <a:lstStyle>
            <a:lvl1pPr>
              <a:defRPr b="1">
                <a:latin typeface="+mj-lt"/>
              </a:defRPr>
            </a:lvl1pPr>
          </a:lstStyle>
          <a:p>
            <a:fld id="{01B2291C-2749-4928-AD4F-8AEBFB2F74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841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  <p15:guide id="2" pos="729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FE08E-AF20-4308-B92F-7258E8032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16D43-5EA6-4220-B416-40AFA94FB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D3062-91A2-4386-B21F-F20BB25BF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66540-DB83-4BE2-9D96-0F956144D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7A0-76FC-49A7-B751-54FC187D77DF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3377B-86FF-4681-8477-4910B26B8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08BFF-E016-402E-8AF1-768732BA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291C-2749-4928-AD4F-8AEBFB2F7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98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8B238-CCC9-411D-9EC6-9E6D89757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D3AEE8-B811-43D9-B969-836F9910CB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16168-D66D-4745-9C46-BFBE3B9D2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7138D-3564-4215-9568-216469F4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7A0-76FC-49A7-B751-54FC187D77DF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CFB10-B6F2-4859-A1DA-F266E6781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A27CA-03DC-4411-95F1-E0846FBC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291C-2749-4928-AD4F-8AEBFB2F7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99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3D648-F1FA-4436-8A38-937EBCBD7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8C321-A818-4729-91E8-A0F989DBB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85A05-AFD4-40ED-81E0-02AD86EC38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187A0-76FC-49A7-B751-54FC187D77DF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69276-0D23-4193-B4A9-5238549C7F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819F0-751B-4B7C-B25B-A7DF5B53D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2291C-2749-4928-AD4F-8AEBFB2F7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2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613">
              <a:schemeClr val="bg1">
                <a:lumMod val="65000"/>
              </a:schemeClr>
            </a:gs>
            <a:gs pos="100000">
              <a:schemeClr val="bg1">
                <a:lumMod val="50000"/>
              </a:schemeClr>
            </a:gs>
            <a:gs pos="100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esk with a computer on a table&#10;&#10;Description automatically generated">
            <a:extLst>
              <a:ext uri="{FF2B5EF4-FFF2-40B4-BE49-F238E27FC236}">
                <a16:creationId xmlns:a16="http://schemas.microsoft.com/office/drawing/2014/main" id="{008FD61B-A56D-4A88-8FB7-686F716F90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t="30824" r="8763" b="797"/>
          <a:stretch/>
        </p:blipFill>
        <p:spPr>
          <a:xfrm>
            <a:off x="-2639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454FD9B-509A-4791-A2DA-AF02CB272F7E}"/>
              </a:ext>
            </a:extLst>
          </p:cNvPr>
          <p:cNvSpPr/>
          <p:nvPr/>
        </p:nvSpPr>
        <p:spPr>
          <a:xfrm flipH="1" flipV="1">
            <a:off x="4138386" y="607781"/>
            <a:ext cx="8039100" cy="52033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9613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3E3741-7D67-49A0-B96D-43DA2FF0BAD0}"/>
              </a:ext>
            </a:extLst>
          </p:cNvPr>
          <p:cNvSpPr txBox="1"/>
          <p:nvPr/>
        </p:nvSpPr>
        <p:spPr>
          <a:xfrm>
            <a:off x="4199197" y="816637"/>
            <a:ext cx="80390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SLK Software</a:t>
            </a:r>
            <a:endParaRPr lang="en-US" sz="6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4F1277-0847-418B-92B5-EB6A9ECD6958}"/>
              </a:ext>
            </a:extLst>
          </p:cNvPr>
          <p:cNvSpPr txBox="1"/>
          <p:nvPr/>
        </p:nvSpPr>
        <p:spPr>
          <a:xfrm>
            <a:off x="4497848" y="5016501"/>
            <a:ext cx="7019237" cy="3200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/>
              <a:t>We are turning the financial world right side up…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268FE9-48D6-4D3B-A22B-FE5435327AAD}"/>
              </a:ext>
            </a:extLst>
          </p:cNvPr>
          <p:cNvCxnSpPr>
            <a:cxnSpLocks/>
          </p:cNvCxnSpPr>
          <p:nvPr/>
        </p:nvCxnSpPr>
        <p:spPr>
          <a:xfrm>
            <a:off x="5381641" y="5303054"/>
            <a:ext cx="6824873" cy="0"/>
          </a:xfrm>
          <a:prstGeom prst="line">
            <a:avLst/>
          </a:prstGeom>
          <a:ln w="444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546" y="2270979"/>
            <a:ext cx="54864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41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alpha val="2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 descr="A view of a city&#10;&#10;Description automatically generated">
            <a:extLst>
              <a:ext uri="{FF2B5EF4-FFF2-40B4-BE49-F238E27FC236}">
                <a16:creationId xmlns:a16="http://schemas.microsoft.com/office/drawing/2014/main" id="{699B99E4-54BD-4367-9DF6-0A237878C1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77" b="5424"/>
          <a:stretch/>
        </p:blipFill>
        <p:spPr>
          <a:xfrm>
            <a:off x="0" y="0"/>
            <a:ext cx="12189833" cy="4745726"/>
          </a:xfrm>
          <a:custGeom>
            <a:avLst/>
            <a:gdLst>
              <a:gd name="connsiteX0" fmla="*/ 0 w 12189833"/>
              <a:gd name="connsiteY0" fmla="*/ 0 h 4745726"/>
              <a:gd name="connsiteX1" fmla="*/ 12189833 w 12189833"/>
              <a:gd name="connsiteY1" fmla="*/ 0 h 4745726"/>
              <a:gd name="connsiteX2" fmla="*/ 12189833 w 12189833"/>
              <a:gd name="connsiteY2" fmla="*/ 4740935 h 4745726"/>
              <a:gd name="connsiteX3" fmla="*/ 12093623 w 12189833"/>
              <a:gd name="connsiteY3" fmla="*/ 4528119 h 4745726"/>
              <a:gd name="connsiteX4" fmla="*/ 6095999 w 12189833"/>
              <a:gd name="connsiteY4" fmla="*/ 759042 h 4745726"/>
              <a:gd name="connsiteX5" fmla="*/ 98378 w 12189833"/>
              <a:gd name="connsiteY5" fmla="*/ 4528119 h 4745726"/>
              <a:gd name="connsiteX6" fmla="*/ 0 w 12189833"/>
              <a:gd name="connsiteY6" fmla="*/ 4745726 h 4745726"/>
              <a:gd name="connsiteX7" fmla="*/ 0 w 12189833"/>
              <a:gd name="connsiteY7" fmla="*/ 531446 h 4745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9833" h="4745726">
                <a:moveTo>
                  <a:pt x="0" y="0"/>
                </a:moveTo>
                <a:lnTo>
                  <a:pt x="12189833" y="0"/>
                </a:lnTo>
                <a:lnTo>
                  <a:pt x="12189833" y="4740935"/>
                </a:lnTo>
                <a:lnTo>
                  <a:pt x="12093623" y="4528119"/>
                </a:lnTo>
                <a:cubicBezTo>
                  <a:pt x="11019037" y="2297991"/>
                  <a:pt x="8737239" y="759042"/>
                  <a:pt x="6095999" y="759042"/>
                </a:cubicBezTo>
                <a:cubicBezTo>
                  <a:pt x="3454760" y="759042"/>
                  <a:pt x="1172963" y="2297991"/>
                  <a:pt x="98378" y="4528119"/>
                </a:cubicBezTo>
                <a:lnTo>
                  <a:pt x="0" y="4745726"/>
                </a:lnTo>
                <a:lnTo>
                  <a:pt x="0" y="531446"/>
                </a:lnTo>
                <a:close/>
              </a:path>
            </a:pathLst>
          </a:cu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A13313E-4E02-4EFA-B9B1-15553BF18D01}"/>
              </a:ext>
            </a:extLst>
          </p:cNvPr>
          <p:cNvGrpSpPr/>
          <p:nvPr/>
        </p:nvGrpSpPr>
        <p:grpSpPr>
          <a:xfrm>
            <a:off x="-295194" y="0"/>
            <a:ext cx="180893" cy="1295400"/>
            <a:chOff x="-411480" y="0"/>
            <a:chExt cx="297180" cy="21281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26EAB1C-2C47-45BA-98B5-607EE298CD15}"/>
                </a:ext>
              </a:extLst>
            </p:cNvPr>
            <p:cNvSpPr/>
            <p:nvPr/>
          </p:nvSpPr>
          <p:spPr>
            <a:xfrm>
              <a:off x="-411480" y="0"/>
              <a:ext cx="297180" cy="297180"/>
            </a:xfrm>
            <a:prstGeom prst="rect">
              <a:avLst/>
            </a:prstGeom>
            <a:solidFill>
              <a:srgbClr val="18E7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A752231-FD01-40F5-B0A6-27264C908431}"/>
                </a:ext>
              </a:extLst>
            </p:cNvPr>
            <p:cNvSpPr/>
            <p:nvPr/>
          </p:nvSpPr>
          <p:spPr>
            <a:xfrm>
              <a:off x="-411480" y="366194"/>
              <a:ext cx="297180" cy="297180"/>
            </a:xfrm>
            <a:prstGeom prst="rect">
              <a:avLst/>
            </a:prstGeom>
            <a:solidFill>
              <a:srgbClr val="00C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12B02F-548F-4524-9486-1F8E0ACB6BDC}"/>
                </a:ext>
              </a:extLst>
            </p:cNvPr>
            <p:cNvSpPr/>
            <p:nvPr/>
          </p:nvSpPr>
          <p:spPr>
            <a:xfrm>
              <a:off x="-411480" y="732388"/>
              <a:ext cx="297180" cy="297180"/>
            </a:xfrm>
            <a:prstGeom prst="rect">
              <a:avLst/>
            </a:prstGeom>
            <a:solidFill>
              <a:srgbClr val="00AA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9A64F2-4A88-4C92-B4A1-2B9B1E3DE818}"/>
                </a:ext>
              </a:extLst>
            </p:cNvPr>
            <p:cNvSpPr/>
            <p:nvPr/>
          </p:nvSpPr>
          <p:spPr>
            <a:xfrm>
              <a:off x="-411480" y="1098582"/>
              <a:ext cx="297180" cy="297180"/>
            </a:xfrm>
            <a:prstGeom prst="rect">
              <a:avLst/>
            </a:prstGeom>
            <a:solidFill>
              <a:srgbClr val="7A81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B3A5EA-327D-4D1C-ACC9-9D7DE0CD3E8D}"/>
                </a:ext>
              </a:extLst>
            </p:cNvPr>
            <p:cNvSpPr/>
            <p:nvPr/>
          </p:nvSpPr>
          <p:spPr>
            <a:xfrm>
              <a:off x="-411480" y="1464776"/>
              <a:ext cx="297180" cy="297180"/>
            </a:xfrm>
            <a:prstGeom prst="rect">
              <a:avLst/>
            </a:prstGeom>
            <a:solidFill>
              <a:srgbClr val="AA51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71C3B7-8463-4BC9-95BD-DFCCF8DC085C}"/>
                </a:ext>
              </a:extLst>
            </p:cNvPr>
            <p:cNvSpPr/>
            <p:nvPr/>
          </p:nvSpPr>
          <p:spPr>
            <a:xfrm>
              <a:off x="-411480" y="1830970"/>
              <a:ext cx="297180" cy="297180"/>
            </a:xfrm>
            <a:prstGeom prst="rect">
              <a:avLst/>
            </a:prstGeom>
            <a:solidFill>
              <a:srgbClr val="B21D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2FF3E99-35AD-4B93-AEEE-336743E95B68}"/>
              </a:ext>
            </a:extLst>
          </p:cNvPr>
          <p:cNvGrpSpPr/>
          <p:nvPr/>
        </p:nvGrpSpPr>
        <p:grpSpPr>
          <a:xfrm>
            <a:off x="3118895" y="3771900"/>
            <a:ext cx="6172200" cy="6172200"/>
            <a:chOff x="2773868" y="3488681"/>
            <a:chExt cx="6716224" cy="6716224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E4ED8D4-FB42-4EAC-ACEE-345E4B5A0684}"/>
                </a:ext>
              </a:extLst>
            </p:cNvPr>
            <p:cNvSpPr/>
            <p:nvPr/>
          </p:nvSpPr>
          <p:spPr>
            <a:xfrm>
              <a:off x="2773868" y="3488681"/>
              <a:ext cx="6716224" cy="6716224"/>
            </a:xfrm>
            <a:prstGeom prst="arc">
              <a:avLst/>
            </a:prstGeom>
            <a:ln w="47625" cap="rnd">
              <a:solidFill>
                <a:schemeClr val="bg1">
                  <a:lumMod val="7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2D771956-F743-457A-B7E6-11E0B7FB3B13}"/>
                </a:ext>
              </a:extLst>
            </p:cNvPr>
            <p:cNvSpPr/>
            <p:nvPr/>
          </p:nvSpPr>
          <p:spPr>
            <a:xfrm flipH="1">
              <a:off x="2773868" y="3488681"/>
              <a:ext cx="6716224" cy="6716224"/>
            </a:xfrm>
            <a:prstGeom prst="arc">
              <a:avLst/>
            </a:prstGeom>
            <a:ln w="44450" cap="rnd">
              <a:solidFill>
                <a:schemeClr val="bg1">
                  <a:lumMod val="7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82725B5B-E3DA-4682-A125-35E50B76FC4F}"/>
              </a:ext>
            </a:extLst>
          </p:cNvPr>
          <p:cNvSpPr/>
          <p:nvPr/>
        </p:nvSpPr>
        <p:spPr>
          <a:xfrm>
            <a:off x="4169535" y="3771900"/>
            <a:ext cx="800552" cy="800546"/>
          </a:xfrm>
          <a:prstGeom prst="ellipse">
            <a:avLst/>
          </a:prstGeom>
          <a:solidFill>
            <a:srgbClr val="00AAFD"/>
          </a:solidFill>
          <a:ln>
            <a:noFill/>
          </a:ln>
          <a:effectLst>
            <a:outerShdw blurRad="2540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59B7222-FC8E-4046-9405-0AA400B8A53E}"/>
              </a:ext>
            </a:extLst>
          </p:cNvPr>
          <p:cNvSpPr/>
          <p:nvPr/>
        </p:nvSpPr>
        <p:spPr>
          <a:xfrm>
            <a:off x="8767016" y="5379984"/>
            <a:ext cx="800552" cy="800546"/>
          </a:xfrm>
          <a:prstGeom prst="ellipse">
            <a:avLst/>
          </a:prstGeom>
          <a:solidFill>
            <a:srgbClr val="AA51AA"/>
          </a:solidFill>
          <a:ln>
            <a:noFill/>
          </a:ln>
          <a:effectLst>
            <a:outerShdw blurRad="2540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A49FAE1-197C-49AA-9768-1999B4E1E6B6}"/>
              </a:ext>
            </a:extLst>
          </p:cNvPr>
          <p:cNvSpPr/>
          <p:nvPr/>
        </p:nvSpPr>
        <p:spPr>
          <a:xfrm>
            <a:off x="7610767" y="3810971"/>
            <a:ext cx="800552" cy="800546"/>
          </a:xfrm>
          <a:prstGeom prst="ellipse">
            <a:avLst/>
          </a:prstGeom>
          <a:solidFill>
            <a:srgbClr val="7A81E2"/>
          </a:solidFill>
          <a:ln>
            <a:noFill/>
          </a:ln>
          <a:effectLst>
            <a:outerShdw blurRad="2540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48E7A5B-D5AB-4C0D-8A9B-A81E117D3029}"/>
              </a:ext>
            </a:extLst>
          </p:cNvPr>
          <p:cNvSpPr/>
          <p:nvPr/>
        </p:nvSpPr>
        <p:spPr>
          <a:xfrm>
            <a:off x="2901779" y="5235047"/>
            <a:ext cx="800552" cy="800546"/>
          </a:xfrm>
          <a:prstGeom prst="ellipse">
            <a:avLst/>
          </a:prstGeom>
          <a:solidFill>
            <a:srgbClr val="00CBFA"/>
          </a:solidFill>
          <a:ln>
            <a:noFill/>
          </a:ln>
          <a:effectLst>
            <a:outerShdw blurRad="2540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87ABC39-5AAB-4227-9E0C-D7509E084F15}"/>
              </a:ext>
            </a:extLst>
          </p:cNvPr>
          <p:cNvGrpSpPr/>
          <p:nvPr/>
        </p:nvGrpSpPr>
        <p:grpSpPr>
          <a:xfrm>
            <a:off x="9753455" y="4856146"/>
            <a:ext cx="2311699" cy="625928"/>
            <a:chOff x="8533194" y="3810001"/>
            <a:chExt cx="2311699" cy="62592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1278D66-4AD0-4E53-85B5-A9A50FB8DC6D}"/>
                </a:ext>
              </a:extLst>
            </p:cNvPr>
            <p:cNvSpPr txBox="1"/>
            <p:nvPr/>
          </p:nvSpPr>
          <p:spPr>
            <a:xfrm>
              <a:off x="8533194" y="3810001"/>
              <a:ext cx="231169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rgbClr val="AA51A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Shashank</a:t>
              </a:r>
              <a:r>
                <a:rPr lang="en-US" sz="2000" b="1" dirty="0">
                  <a:solidFill>
                    <a:srgbClr val="AA51A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 P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AFB3207-3EEC-4B7F-8DAB-4D79ACDB89E5}"/>
                </a:ext>
              </a:extLst>
            </p:cNvPr>
            <p:cNvSpPr txBox="1"/>
            <p:nvPr/>
          </p:nvSpPr>
          <p:spPr>
            <a:xfrm>
              <a:off x="8533194" y="4183744"/>
              <a:ext cx="2311699" cy="252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109353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6B4B1267-08CB-4E0F-8FF6-A30237493462}"/>
              </a:ext>
            </a:extLst>
          </p:cNvPr>
          <p:cNvSpPr txBox="1"/>
          <p:nvPr/>
        </p:nvSpPr>
        <p:spPr>
          <a:xfrm>
            <a:off x="5493432" y="1023240"/>
            <a:ext cx="121757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UPASANA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6210CEF-86B2-4C5C-A539-847878A2C375}"/>
              </a:ext>
            </a:extLst>
          </p:cNvPr>
          <p:cNvSpPr txBox="1"/>
          <p:nvPr/>
        </p:nvSpPr>
        <p:spPr>
          <a:xfrm>
            <a:off x="4970087" y="1361180"/>
            <a:ext cx="2311699" cy="2521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TRAINER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FFC38CC-0361-4A9F-B28C-1D5D56F644E4}"/>
              </a:ext>
            </a:extLst>
          </p:cNvPr>
          <p:cNvGrpSpPr/>
          <p:nvPr/>
        </p:nvGrpSpPr>
        <p:grpSpPr>
          <a:xfrm>
            <a:off x="8366426" y="3422729"/>
            <a:ext cx="2448968" cy="558487"/>
            <a:chOff x="8566726" y="4606365"/>
            <a:chExt cx="2448968" cy="55848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D74E3C5-C2AF-4DD2-A356-7410A8112C99}"/>
                </a:ext>
              </a:extLst>
            </p:cNvPr>
            <p:cNvSpPr txBox="1"/>
            <p:nvPr/>
          </p:nvSpPr>
          <p:spPr>
            <a:xfrm>
              <a:off x="8703995" y="4606365"/>
              <a:ext cx="231169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rgbClr val="7A81E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Komal</a:t>
              </a:r>
              <a:r>
                <a:rPr lang="en-US" sz="2000" b="1" dirty="0">
                  <a:solidFill>
                    <a:srgbClr val="7A81E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solidFill>
                    <a:srgbClr val="7A81E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Valagadde</a:t>
              </a:r>
              <a:endParaRPr lang="en-US" sz="2000" b="1" dirty="0">
                <a:solidFill>
                  <a:srgbClr val="7A81E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2740521-BE94-4D4D-912D-316F77A6A148}"/>
                </a:ext>
              </a:extLst>
            </p:cNvPr>
            <p:cNvSpPr txBox="1"/>
            <p:nvPr/>
          </p:nvSpPr>
          <p:spPr>
            <a:xfrm>
              <a:off x="8566726" y="4914142"/>
              <a:ext cx="2311699" cy="250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109334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989CB56-931E-4E3A-ABA1-CB0615D4199F}"/>
              </a:ext>
            </a:extLst>
          </p:cNvPr>
          <p:cNvGrpSpPr/>
          <p:nvPr/>
        </p:nvGrpSpPr>
        <p:grpSpPr>
          <a:xfrm>
            <a:off x="1800684" y="3350305"/>
            <a:ext cx="2311700" cy="620722"/>
            <a:chOff x="1801735" y="3444119"/>
            <a:chExt cx="2311700" cy="654955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1C4F33A-F04A-4603-A684-451FDC7DFFB3}"/>
                </a:ext>
              </a:extLst>
            </p:cNvPr>
            <p:cNvSpPr txBox="1"/>
            <p:nvPr/>
          </p:nvSpPr>
          <p:spPr>
            <a:xfrm>
              <a:off x="1801735" y="3444119"/>
              <a:ext cx="231169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rgbClr val="00CBF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Suhil</a:t>
              </a:r>
              <a:r>
                <a:rPr lang="en-US" sz="2000" b="1" dirty="0">
                  <a:solidFill>
                    <a:srgbClr val="00CBF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solidFill>
                    <a:srgbClr val="00CBF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Mulla</a:t>
              </a:r>
              <a:endParaRPr lang="en-US" sz="2000" b="1" dirty="0">
                <a:solidFill>
                  <a:srgbClr val="00CBFA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C34B79F-9A6B-45B7-9CCA-B66E1D0FC8E2}"/>
                </a:ext>
              </a:extLst>
            </p:cNvPr>
            <p:cNvSpPr txBox="1"/>
            <p:nvPr/>
          </p:nvSpPr>
          <p:spPr>
            <a:xfrm>
              <a:off x="1801736" y="3818997"/>
              <a:ext cx="2311699" cy="280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109333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FD7742E-0D62-4246-B43B-D21A9C2AA0E9}"/>
              </a:ext>
            </a:extLst>
          </p:cNvPr>
          <p:cNvGrpSpPr/>
          <p:nvPr/>
        </p:nvGrpSpPr>
        <p:grpSpPr>
          <a:xfrm>
            <a:off x="403598" y="4856146"/>
            <a:ext cx="2311699" cy="653820"/>
            <a:chOff x="198806" y="4805346"/>
            <a:chExt cx="2311699" cy="65382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0E2ED07-B9EA-4886-AFBC-4169F0F26D7D}"/>
                </a:ext>
              </a:extLst>
            </p:cNvPr>
            <p:cNvSpPr txBox="1"/>
            <p:nvPr/>
          </p:nvSpPr>
          <p:spPr>
            <a:xfrm>
              <a:off x="476102" y="4805346"/>
              <a:ext cx="203440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2000" b="1" dirty="0" err="1">
                  <a:solidFill>
                    <a:srgbClr val="18E7E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Shashank</a:t>
              </a:r>
              <a:r>
                <a:rPr lang="en-US" sz="2000" b="1" dirty="0">
                  <a:solidFill>
                    <a:srgbClr val="18E7E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Thakur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DB1BD16-6B43-4417-89BE-A19B4FD460EB}"/>
                </a:ext>
              </a:extLst>
            </p:cNvPr>
            <p:cNvSpPr txBox="1"/>
            <p:nvPr/>
          </p:nvSpPr>
          <p:spPr>
            <a:xfrm>
              <a:off x="198806" y="5179089"/>
              <a:ext cx="2311699" cy="280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109336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6A5C31C-59CB-4502-82C6-839D78E853BC}"/>
              </a:ext>
            </a:extLst>
          </p:cNvPr>
          <p:cNvGrpSpPr/>
          <p:nvPr/>
        </p:nvGrpSpPr>
        <p:grpSpPr>
          <a:xfrm>
            <a:off x="3906295" y="4559300"/>
            <a:ext cx="4597400" cy="4597400"/>
            <a:chOff x="2773868" y="3488681"/>
            <a:chExt cx="6716224" cy="6716224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F060BFF5-AB86-405F-B946-B68EB841DC64}"/>
                </a:ext>
              </a:extLst>
            </p:cNvPr>
            <p:cNvSpPr/>
            <p:nvPr/>
          </p:nvSpPr>
          <p:spPr>
            <a:xfrm>
              <a:off x="2773868" y="3488681"/>
              <a:ext cx="6716224" cy="6716224"/>
            </a:xfrm>
            <a:prstGeom prst="arc">
              <a:avLst/>
            </a:prstGeom>
            <a:grpFill/>
            <a:ln w="47625" cap="rnd">
              <a:noFill/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D5912CD1-3564-4890-BAB6-1138F5FBA24A}"/>
                </a:ext>
              </a:extLst>
            </p:cNvPr>
            <p:cNvSpPr/>
            <p:nvPr/>
          </p:nvSpPr>
          <p:spPr>
            <a:xfrm flipH="1">
              <a:off x="2773868" y="3488681"/>
              <a:ext cx="6716224" cy="6716224"/>
            </a:xfrm>
            <a:prstGeom prst="arc">
              <a:avLst/>
            </a:prstGeom>
            <a:grpFill/>
            <a:ln w="44450" cap="rnd">
              <a:noFill/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75573C50-1D28-4EC1-A6B8-5B1A4EA83E9D}"/>
              </a:ext>
            </a:extLst>
          </p:cNvPr>
          <p:cNvSpPr/>
          <p:nvPr/>
        </p:nvSpPr>
        <p:spPr>
          <a:xfrm>
            <a:off x="4680996" y="5334001"/>
            <a:ext cx="3047999" cy="1524000"/>
          </a:xfrm>
          <a:custGeom>
            <a:avLst/>
            <a:gdLst>
              <a:gd name="connsiteX0" fmla="*/ 1244600 w 2489200"/>
              <a:gd name="connsiteY0" fmla="*/ 0 h 1244600"/>
              <a:gd name="connsiteX1" fmla="*/ 2489200 w 2489200"/>
              <a:gd name="connsiteY1" fmla="*/ 1244600 h 1244600"/>
              <a:gd name="connsiteX2" fmla="*/ 0 w 2489200"/>
              <a:gd name="connsiteY2" fmla="*/ 1244600 h 1244600"/>
              <a:gd name="connsiteX3" fmla="*/ 1244600 w 2489200"/>
              <a:gd name="connsiteY3" fmla="*/ 0 h 124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9200" h="1244600">
                <a:moveTo>
                  <a:pt x="1244600" y="0"/>
                </a:moveTo>
                <a:cubicBezTo>
                  <a:pt x="1931974" y="0"/>
                  <a:pt x="2489200" y="557226"/>
                  <a:pt x="2489200" y="1244600"/>
                </a:cubicBezTo>
                <a:lnTo>
                  <a:pt x="0" y="1244600"/>
                </a:lnTo>
                <a:cubicBezTo>
                  <a:pt x="0" y="557226"/>
                  <a:pt x="557226" y="0"/>
                  <a:pt x="12446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604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DBBE38C-8B23-4F6D-8FF8-26035CD77AB3}"/>
              </a:ext>
            </a:extLst>
          </p:cNvPr>
          <p:cNvGrpSpPr/>
          <p:nvPr/>
        </p:nvGrpSpPr>
        <p:grpSpPr>
          <a:xfrm>
            <a:off x="5871454" y="6014356"/>
            <a:ext cx="616284" cy="602706"/>
            <a:chOff x="2670175" y="4338638"/>
            <a:chExt cx="360363" cy="352425"/>
          </a:xfrm>
          <a:solidFill>
            <a:schemeClr val="bg1">
              <a:lumMod val="75000"/>
            </a:schemeClr>
          </a:solidFill>
        </p:grpSpPr>
        <p:sp>
          <p:nvSpPr>
            <p:cNvPr id="46" name="Freeform 1221">
              <a:extLst>
                <a:ext uri="{FF2B5EF4-FFF2-40B4-BE49-F238E27FC236}">
                  <a16:creationId xmlns:a16="http://schemas.microsoft.com/office/drawing/2014/main" id="{C8D445A4-542A-4C02-9539-15A1B0C9C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175" y="4676775"/>
              <a:ext cx="360363" cy="14288"/>
            </a:xfrm>
            <a:custGeom>
              <a:avLst/>
              <a:gdLst>
                <a:gd name="T0" fmla="*/ 94 w 96"/>
                <a:gd name="T1" fmla="*/ 4 h 4"/>
                <a:gd name="T2" fmla="*/ 2 w 96"/>
                <a:gd name="T3" fmla="*/ 4 h 4"/>
                <a:gd name="T4" fmla="*/ 0 w 96"/>
                <a:gd name="T5" fmla="*/ 2 h 4"/>
                <a:gd name="T6" fmla="*/ 2 w 96"/>
                <a:gd name="T7" fmla="*/ 0 h 4"/>
                <a:gd name="T8" fmla="*/ 94 w 96"/>
                <a:gd name="T9" fmla="*/ 0 h 4"/>
                <a:gd name="T10" fmla="*/ 96 w 96"/>
                <a:gd name="T11" fmla="*/ 2 h 4"/>
                <a:gd name="T12" fmla="*/ 94 w 9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0"/>
                    <a:pt x="96" y="1"/>
                    <a:pt x="96" y="2"/>
                  </a:cubicBezTo>
                  <a:cubicBezTo>
                    <a:pt x="96" y="3"/>
                    <a:pt x="95" y="4"/>
                    <a:pt x="9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Freeform 1222">
              <a:extLst>
                <a:ext uri="{FF2B5EF4-FFF2-40B4-BE49-F238E27FC236}">
                  <a16:creationId xmlns:a16="http://schemas.microsoft.com/office/drawing/2014/main" id="{DA5FD780-E2DB-480F-B1C9-12F9DC4D91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6050" y="4630738"/>
              <a:ext cx="58738" cy="60325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Freeform 1223">
              <a:extLst>
                <a:ext uri="{FF2B5EF4-FFF2-40B4-BE49-F238E27FC236}">
                  <a16:creationId xmlns:a16="http://schemas.microsoft.com/office/drawing/2014/main" id="{56F8679E-6317-4838-9597-0977693D1A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4950" y="4572000"/>
              <a:ext cx="60325" cy="119063"/>
            </a:xfrm>
            <a:custGeom>
              <a:avLst/>
              <a:gdLst>
                <a:gd name="T0" fmla="*/ 14 w 16"/>
                <a:gd name="T1" fmla="*/ 32 h 32"/>
                <a:gd name="T2" fmla="*/ 2 w 16"/>
                <a:gd name="T3" fmla="*/ 32 h 32"/>
                <a:gd name="T4" fmla="*/ 0 w 16"/>
                <a:gd name="T5" fmla="*/ 30 h 32"/>
                <a:gd name="T6" fmla="*/ 0 w 16"/>
                <a:gd name="T7" fmla="*/ 2 h 32"/>
                <a:gd name="T8" fmla="*/ 2 w 16"/>
                <a:gd name="T9" fmla="*/ 0 h 32"/>
                <a:gd name="T10" fmla="*/ 14 w 16"/>
                <a:gd name="T11" fmla="*/ 0 h 32"/>
                <a:gd name="T12" fmla="*/ 16 w 16"/>
                <a:gd name="T13" fmla="*/ 2 h 32"/>
                <a:gd name="T14" fmla="*/ 16 w 16"/>
                <a:gd name="T15" fmla="*/ 30 h 32"/>
                <a:gd name="T16" fmla="*/ 14 w 16"/>
                <a:gd name="T17" fmla="*/ 32 h 32"/>
                <a:gd name="T18" fmla="*/ 4 w 16"/>
                <a:gd name="T19" fmla="*/ 28 h 32"/>
                <a:gd name="T20" fmla="*/ 12 w 16"/>
                <a:gd name="T21" fmla="*/ 28 h 32"/>
                <a:gd name="T22" fmla="*/ 12 w 16"/>
                <a:gd name="T23" fmla="*/ 4 h 32"/>
                <a:gd name="T24" fmla="*/ 4 w 16"/>
                <a:gd name="T25" fmla="*/ 4 h 32"/>
                <a:gd name="T26" fmla="*/ 4 w 16"/>
                <a:gd name="T27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2">
                  <a:moveTo>
                    <a:pt x="14" y="32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1"/>
                    <a:pt x="15" y="32"/>
                    <a:pt x="14" y="32"/>
                  </a:cubicBezTo>
                  <a:close/>
                  <a:moveTo>
                    <a:pt x="4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Freeform 1224">
              <a:extLst>
                <a:ext uri="{FF2B5EF4-FFF2-40B4-BE49-F238E27FC236}">
                  <a16:creationId xmlns:a16="http://schemas.microsoft.com/office/drawing/2014/main" id="{995C4ADB-4374-4EF5-AD8F-5BF83770CE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5438" y="4511675"/>
              <a:ext cx="60325" cy="179388"/>
            </a:xfrm>
            <a:custGeom>
              <a:avLst/>
              <a:gdLst>
                <a:gd name="T0" fmla="*/ 14 w 16"/>
                <a:gd name="T1" fmla="*/ 48 h 48"/>
                <a:gd name="T2" fmla="*/ 2 w 16"/>
                <a:gd name="T3" fmla="*/ 48 h 48"/>
                <a:gd name="T4" fmla="*/ 0 w 16"/>
                <a:gd name="T5" fmla="*/ 46 h 48"/>
                <a:gd name="T6" fmla="*/ 0 w 16"/>
                <a:gd name="T7" fmla="*/ 2 h 48"/>
                <a:gd name="T8" fmla="*/ 2 w 16"/>
                <a:gd name="T9" fmla="*/ 0 h 48"/>
                <a:gd name="T10" fmla="*/ 14 w 16"/>
                <a:gd name="T11" fmla="*/ 0 h 48"/>
                <a:gd name="T12" fmla="*/ 16 w 16"/>
                <a:gd name="T13" fmla="*/ 2 h 48"/>
                <a:gd name="T14" fmla="*/ 16 w 16"/>
                <a:gd name="T15" fmla="*/ 46 h 48"/>
                <a:gd name="T16" fmla="*/ 14 w 16"/>
                <a:gd name="T17" fmla="*/ 48 h 48"/>
                <a:gd name="T18" fmla="*/ 4 w 16"/>
                <a:gd name="T19" fmla="*/ 44 h 48"/>
                <a:gd name="T20" fmla="*/ 12 w 16"/>
                <a:gd name="T21" fmla="*/ 44 h 48"/>
                <a:gd name="T22" fmla="*/ 12 w 16"/>
                <a:gd name="T23" fmla="*/ 4 h 48"/>
                <a:gd name="T24" fmla="*/ 4 w 16"/>
                <a:gd name="T25" fmla="*/ 4 h 48"/>
                <a:gd name="T26" fmla="*/ 4 w 16"/>
                <a:gd name="T27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48">
                  <a:moveTo>
                    <a:pt x="14" y="48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1" y="48"/>
                    <a:pt x="0" y="47"/>
                    <a:pt x="0" y="4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7"/>
                    <a:pt x="15" y="48"/>
                    <a:pt x="14" y="48"/>
                  </a:cubicBezTo>
                  <a:close/>
                  <a:moveTo>
                    <a:pt x="4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Freeform 1225">
              <a:extLst>
                <a:ext uri="{FF2B5EF4-FFF2-40B4-BE49-F238E27FC236}">
                  <a16:creationId xmlns:a16="http://schemas.microsoft.com/office/drawing/2014/main" id="{8A47A2B9-6897-48FE-A4B0-029FE76F14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5925" y="4451350"/>
              <a:ext cx="60325" cy="239713"/>
            </a:xfrm>
            <a:custGeom>
              <a:avLst/>
              <a:gdLst>
                <a:gd name="T0" fmla="*/ 14 w 16"/>
                <a:gd name="T1" fmla="*/ 64 h 64"/>
                <a:gd name="T2" fmla="*/ 2 w 16"/>
                <a:gd name="T3" fmla="*/ 64 h 64"/>
                <a:gd name="T4" fmla="*/ 0 w 16"/>
                <a:gd name="T5" fmla="*/ 62 h 64"/>
                <a:gd name="T6" fmla="*/ 0 w 16"/>
                <a:gd name="T7" fmla="*/ 2 h 64"/>
                <a:gd name="T8" fmla="*/ 2 w 16"/>
                <a:gd name="T9" fmla="*/ 0 h 64"/>
                <a:gd name="T10" fmla="*/ 14 w 16"/>
                <a:gd name="T11" fmla="*/ 0 h 64"/>
                <a:gd name="T12" fmla="*/ 16 w 16"/>
                <a:gd name="T13" fmla="*/ 2 h 64"/>
                <a:gd name="T14" fmla="*/ 16 w 16"/>
                <a:gd name="T15" fmla="*/ 62 h 64"/>
                <a:gd name="T16" fmla="*/ 14 w 16"/>
                <a:gd name="T17" fmla="*/ 64 h 64"/>
                <a:gd name="T18" fmla="*/ 4 w 16"/>
                <a:gd name="T19" fmla="*/ 60 h 64"/>
                <a:gd name="T20" fmla="*/ 12 w 16"/>
                <a:gd name="T21" fmla="*/ 60 h 64"/>
                <a:gd name="T22" fmla="*/ 12 w 16"/>
                <a:gd name="T23" fmla="*/ 4 h 64"/>
                <a:gd name="T24" fmla="*/ 4 w 16"/>
                <a:gd name="T25" fmla="*/ 4 h 64"/>
                <a:gd name="T26" fmla="*/ 4 w 16"/>
                <a:gd name="T2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64">
                  <a:moveTo>
                    <a:pt x="14" y="64"/>
                  </a:moveTo>
                  <a:cubicBezTo>
                    <a:pt x="2" y="64"/>
                    <a:pt x="2" y="64"/>
                    <a:pt x="2" y="64"/>
                  </a:cubicBezTo>
                  <a:cubicBezTo>
                    <a:pt x="1" y="64"/>
                    <a:pt x="0" y="63"/>
                    <a:pt x="0" y="6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3"/>
                    <a:pt x="15" y="64"/>
                    <a:pt x="14" y="64"/>
                  </a:cubicBezTo>
                  <a:close/>
                  <a:moveTo>
                    <a:pt x="4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Freeform 1226">
              <a:extLst>
                <a:ext uri="{FF2B5EF4-FFF2-40B4-BE49-F238E27FC236}">
                  <a16:creationId xmlns:a16="http://schemas.microsoft.com/office/drawing/2014/main" id="{5EFD6A19-9F3F-47D4-AD10-DD1BEC8E5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8275" y="4346575"/>
              <a:ext cx="285750" cy="195263"/>
            </a:xfrm>
            <a:custGeom>
              <a:avLst/>
              <a:gdLst>
                <a:gd name="T0" fmla="*/ 2 w 76"/>
                <a:gd name="T1" fmla="*/ 52 h 52"/>
                <a:gd name="T2" fmla="*/ 0 w 76"/>
                <a:gd name="T3" fmla="*/ 51 h 52"/>
                <a:gd name="T4" fmla="*/ 1 w 76"/>
                <a:gd name="T5" fmla="*/ 48 h 52"/>
                <a:gd name="T6" fmla="*/ 73 w 76"/>
                <a:gd name="T7" fmla="*/ 0 h 52"/>
                <a:gd name="T8" fmla="*/ 76 w 76"/>
                <a:gd name="T9" fmla="*/ 1 h 52"/>
                <a:gd name="T10" fmla="*/ 75 w 76"/>
                <a:gd name="T11" fmla="*/ 4 h 52"/>
                <a:gd name="T12" fmla="*/ 3 w 76"/>
                <a:gd name="T13" fmla="*/ 52 h 52"/>
                <a:gd name="T14" fmla="*/ 2 w 76"/>
                <a:gd name="T1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52">
                  <a:moveTo>
                    <a:pt x="2" y="52"/>
                  </a:moveTo>
                  <a:cubicBezTo>
                    <a:pt x="1" y="52"/>
                    <a:pt x="1" y="52"/>
                    <a:pt x="0" y="51"/>
                  </a:cubicBezTo>
                  <a:cubicBezTo>
                    <a:pt x="0" y="50"/>
                    <a:pt x="0" y="49"/>
                    <a:pt x="1" y="48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4" y="0"/>
                    <a:pt x="75" y="0"/>
                    <a:pt x="76" y="1"/>
                  </a:cubicBezTo>
                  <a:cubicBezTo>
                    <a:pt x="76" y="2"/>
                    <a:pt x="76" y="3"/>
                    <a:pt x="75" y="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52"/>
                    <a:pt x="2" y="52"/>
                    <a:pt x="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Freeform 1227">
              <a:extLst>
                <a:ext uri="{FF2B5EF4-FFF2-40B4-BE49-F238E27FC236}">
                  <a16:creationId xmlns:a16="http://schemas.microsoft.com/office/drawing/2014/main" id="{7EBBC816-DC62-4AFF-83CD-4AC1452E8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25" y="4338638"/>
              <a:ext cx="76200" cy="82550"/>
            </a:xfrm>
            <a:custGeom>
              <a:avLst/>
              <a:gdLst>
                <a:gd name="T0" fmla="*/ 16 w 20"/>
                <a:gd name="T1" fmla="*/ 22 h 22"/>
                <a:gd name="T2" fmla="*/ 16 w 20"/>
                <a:gd name="T3" fmla="*/ 22 h 22"/>
                <a:gd name="T4" fmla="*/ 14 w 20"/>
                <a:gd name="T5" fmla="*/ 20 h 22"/>
                <a:gd name="T6" fmla="*/ 16 w 20"/>
                <a:gd name="T7" fmla="*/ 6 h 22"/>
                <a:gd name="T8" fmla="*/ 2 w 20"/>
                <a:gd name="T9" fmla="*/ 4 h 22"/>
                <a:gd name="T10" fmla="*/ 0 w 20"/>
                <a:gd name="T11" fmla="*/ 2 h 22"/>
                <a:gd name="T12" fmla="*/ 2 w 20"/>
                <a:gd name="T13" fmla="*/ 0 h 22"/>
                <a:gd name="T14" fmla="*/ 18 w 20"/>
                <a:gd name="T15" fmla="*/ 2 h 22"/>
                <a:gd name="T16" fmla="*/ 20 w 20"/>
                <a:gd name="T17" fmla="*/ 3 h 22"/>
                <a:gd name="T18" fmla="*/ 20 w 20"/>
                <a:gd name="T19" fmla="*/ 4 h 22"/>
                <a:gd name="T20" fmla="*/ 18 w 20"/>
                <a:gd name="T21" fmla="*/ 20 h 22"/>
                <a:gd name="T22" fmla="*/ 16 w 20"/>
                <a:gd name="T2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2">
                  <a:moveTo>
                    <a:pt x="16" y="22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15" y="22"/>
                    <a:pt x="14" y="21"/>
                    <a:pt x="14" y="2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2"/>
                    <a:pt x="19" y="2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1"/>
                    <a:pt x="17" y="22"/>
                    <a:pt x="1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206433" y="2292522"/>
            <a:ext cx="1982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AA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Nayana</a:t>
            </a:r>
            <a:r>
              <a:rPr lang="en-US" sz="2000" b="1" dirty="0">
                <a:solidFill>
                  <a:srgbClr val="00AA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BA49FAE1-197C-49AA-9768-1999B4E1E6B6}"/>
              </a:ext>
            </a:extLst>
          </p:cNvPr>
          <p:cNvSpPr/>
          <p:nvPr/>
        </p:nvSpPr>
        <p:spPr>
          <a:xfrm>
            <a:off x="5841112" y="3339875"/>
            <a:ext cx="800552" cy="800546"/>
          </a:xfrm>
          <a:prstGeom prst="ellipse">
            <a:avLst/>
          </a:prstGeom>
          <a:solidFill>
            <a:srgbClr val="00CBFA"/>
          </a:solidFill>
          <a:ln>
            <a:noFill/>
          </a:ln>
          <a:effectLst>
            <a:outerShdw blurRad="2540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AF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82327" y="2685452"/>
            <a:ext cx="1258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109357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14432C-3493-4CD5-8AB2-31C7425AF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099" y="3534192"/>
            <a:ext cx="945549" cy="12124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3E96E8-55D9-457E-9AF2-8A52FFBC19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207" y="5117727"/>
            <a:ext cx="1332360" cy="14148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AA21C9-BB65-4727-9913-5731846026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43" y="3534192"/>
            <a:ext cx="1207419" cy="12889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9CFCF2-D536-4725-90A9-B1FCC43E9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746" y="3192170"/>
            <a:ext cx="943963" cy="143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77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people in a room&#10;&#10;Description automatically generated">
            <a:extLst>
              <a:ext uri="{FF2B5EF4-FFF2-40B4-BE49-F238E27FC236}">
                <a16:creationId xmlns:a16="http://schemas.microsoft.com/office/drawing/2014/main" id="{DF2ABCD8-90C8-4652-A262-DE1825A2BC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254"/>
                    </a14:imgEffect>
                    <a14:imgEffect>
                      <a14:saturation sat="119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09" t="35959" r="17125" b="7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C0219E-5A02-4DD9-B2D7-2B3600F712B0}"/>
              </a:ext>
            </a:extLst>
          </p:cNvPr>
          <p:cNvSpPr/>
          <p:nvPr/>
        </p:nvSpPr>
        <p:spPr>
          <a:xfrm>
            <a:off x="3911486" y="1751402"/>
            <a:ext cx="8280514" cy="4160960"/>
          </a:xfrm>
          <a:prstGeom prst="rect">
            <a:avLst/>
          </a:prstGeom>
          <a:gradFill>
            <a:gsLst>
              <a:gs pos="100000">
                <a:schemeClr val="bg1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64967-7718-4AE7-BEFC-A2F19BB05002}"/>
              </a:ext>
            </a:extLst>
          </p:cNvPr>
          <p:cNvCxnSpPr>
            <a:cxnSpLocks/>
          </p:cNvCxnSpPr>
          <p:nvPr/>
        </p:nvCxnSpPr>
        <p:spPr>
          <a:xfrm>
            <a:off x="1379187" y="2127328"/>
            <a:ext cx="10680700" cy="0"/>
          </a:xfrm>
          <a:prstGeom prst="line">
            <a:avLst/>
          </a:prstGeom>
          <a:ln w="152400" cap="rnd">
            <a:solidFill>
              <a:schemeClr val="bg1">
                <a:alpha val="8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469840-0F94-4C7B-A19F-87785A5338EF}"/>
              </a:ext>
            </a:extLst>
          </p:cNvPr>
          <p:cNvSpPr txBox="1"/>
          <p:nvPr/>
        </p:nvSpPr>
        <p:spPr>
          <a:xfrm>
            <a:off x="8484474" y="3277638"/>
            <a:ext cx="2425700" cy="24345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43535" algn="just">
              <a:buFont typeface="Wingdings" panose="05000000000000000000" pitchFamily="2" charset="2"/>
              <a:buChar char="ü"/>
              <a:tabLst>
                <a:tab pos="355600" algn="l"/>
                <a:tab pos="356235" algn="l"/>
              </a:tabLst>
            </a:pPr>
            <a:r>
              <a:rPr lang="en-US"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knowledge </a:t>
            </a:r>
            <a:r>
              <a:rPr lang="en-US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en-US" sz="1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3535" algn="just">
              <a:spcBef>
                <a:spcPts val="5"/>
              </a:spcBef>
              <a:buFont typeface="Wingdings" panose="05000000000000000000" pitchFamily="2" charset="2"/>
              <a:buChar char="ü"/>
              <a:tabLst>
                <a:tab pos="355600" algn="l"/>
                <a:tab pos="356235" algn="l"/>
              </a:tabLst>
            </a:pPr>
            <a:r>
              <a:rPr lang="en-US"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Angular7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3535" algn="just">
              <a:spcBef>
                <a:spcPts val="5"/>
              </a:spcBef>
              <a:buFont typeface="Wingdings" panose="05000000000000000000" pitchFamily="2" charset="2"/>
              <a:buChar char="ü"/>
              <a:tabLst>
                <a:tab pos="355600" algn="l"/>
                <a:tab pos="356235" algn="l"/>
              </a:tabLst>
            </a:pPr>
            <a:r>
              <a:rPr lang="en-US" sz="1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en-US" sz="14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3535" algn="just">
              <a:buFont typeface="Wingdings" panose="05000000000000000000" pitchFamily="2" charset="2"/>
              <a:buChar char="ü"/>
              <a:tabLst>
                <a:tab pos="355600" algn="l"/>
                <a:tab pos="356235" algn="l"/>
              </a:tabLst>
            </a:pPr>
            <a:r>
              <a:rPr lang="en-US"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DBMS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3535" algn="just">
              <a:spcBef>
                <a:spcPts val="5"/>
              </a:spcBef>
              <a:buFont typeface="Wingdings" panose="05000000000000000000" pitchFamily="2" charset="2"/>
              <a:buChar char="ü"/>
              <a:tabLst>
                <a:tab pos="355600" algn="l"/>
                <a:tab pos="356235" algn="l"/>
              </a:tabLst>
            </a:pPr>
            <a:r>
              <a:rPr lang="en-US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HTML, </a:t>
            </a:r>
            <a:r>
              <a:rPr lang="en-US"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CSS,</a:t>
            </a:r>
            <a:r>
              <a:rPr lang="en-US"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Bootstrap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3535" algn="just">
              <a:spcBef>
                <a:spcPts val="5"/>
              </a:spcBef>
              <a:buFont typeface="Wingdings" panose="05000000000000000000" pitchFamily="2" charset="2"/>
              <a:buChar char="ü"/>
              <a:tabLst>
                <a:tab pos="355600" algn="l"/>
                <a:tab pos="356235" algn="l"/>
              </a:tabLst>
            </a:pPr>
            <a:r>
              <a:rPr lang="en-US" sz="1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J2EE,JSP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3535" algn="just">
              <a:buFont typeface="Wingdings" panose="05000000000000000000" pitchFamily="2" charset="2"/>
              <a:buChar char="ü"/>
              <a:tabLst>
                <a:tab pos="355600" algn="l"/>
                <a:tab pos="356235" algn="l"/>
              </a:tabLst>
            </a:pPr>
            <a:r>
              <a:rPr lang="en-US"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Agile </a:t>
            </a:r>
            <a:r>
              <a:rPr 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JUnit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spc="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Maven, </a:t>
            </a:r>
            <a:r>
              <a:rPr lang="en-US"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Tomcat,</a:t>
            </a:r>
            <a:r>
              <a:rPr lang="en-US" sz="14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Jenkins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095EE49-52E3-46E8-9951-6AF8FF9EDBE6}"/>
              </a:ext>
            </a:extLst>
          </p:cNvPr>
          <p:cNvSpPr/>
          <p:nvPr/>
        </p:nvSpPr>
        <p:spPr>
          <a:xfrm>
            <a:off x="5305257" y="2576952"/>
            <a:ext cx="2236860" cy="4342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A51AA">
                  <a:alpha val="70000"/>
                </a:srgbClr>
              </a:gs>
              <a:gs pos="100000">
                <a:srgbClr val="7A81E2">
                  <a:alpha val="70000"/>
                </a:srgbClr>
              </a:gs>
            </a:gsLst>
            <a:lin ang="10800000" scaled="1"/>
          </a:gra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</a:rPr>
              <a:t>Earlier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387AA1E-A94F-4441-A429-8F243C3EF40E}"/>
              </a:ext>
            </a:extLst>
          </p:cNvPr>
          <p:cNvSpPr/>
          <p:nvPr/>
        </p:nvSpPr>
        <p:spPr>
          <a:xfrm>
            <a:off x="8578894" y="2567924"/>
            <a:ext cx="2236860" cy="4342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A51AA">
                  <a:alpha val="70000"/>
                </a:srgbClr>
              </a:gs>
              <a:gs pos="100000">
                <a:srgbClr val="7A81E2">
                  <a:alpha val="70000"/>
                </a:srgbClr>
              </a:gs>
            </a:gsLst>
            <a:lin ang="10800000" scaled="1"/>
          </a:gra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</a:rPr>
              <a:t>Present</a:t>
            </a:r>
          </a:p>
        </p:txBody>
      </p:sp>
      <p:sp>
        <p:nvSpPr>
          <p:cNvPr id="60" name="Slide Number Placeholder 31">
            <a:extLst>
              <a:ext uri="{FF2B5EF4-FFF2-40B4-BE49-F238E27FC236}">
                <a16:creationId xmlns:a16="http://schemas.microsoft.com/office/drawing/2014/main" id="{E8D3AEA3-FF2C-4DE4-8F14-D371D094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723" y="6400414"/>
            <a:ext cx="368300" cy="276999"/>
          </a:xfrm>
        </p:spPr>
        <p:txBody>
          <a:bodyPr/>
          <a:lstStyle/>
          <a:p>
            <a:fld id="{01B2291C-2749-4928-AD4F-8AEBFB2F74DA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62D95C6-8846-4093-9F5A-07E19B977FAD}"/>
              </a:ext>
            </a:extLst>
          </p:cNvPr>
          <p:cNvCxnSpPr>
            <a:cxnSpLocks/>
          </p:cNvCxnSpPr>
          <p:nvPr/>
        </p:nvCxnSpPr>
        <p:spPr>
          <a:xfrm>
            <a:off x="4995058" y="2119998"/>
            <a:ext cx="7064829" cy="11793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reeform 26">
            <a:extLst>
              <a:ext uri="{FF2B5EF4-FFF2-40B4-BE49-F238E27FC236}">
                <a16:creationId xmlns:a16="http://schemas.microsoft.com/office/drawing/2014/main" id="{CA946A4A-8D25-483D-8512-7008763A9F25}"/>
              </a:ext>
            </a:extLst>
          </p:cNvPr>
          <p:cNvSpPr>
            <a:spLocks noEditPoints="1"/>
          </p:cNvSpPr>
          <p:nvPr/>
        </p:nvSpPr>
        <p:spPr bwMode="auto">
          <a:xfrm>
            <a:off x="9569530" y="1823816"/>
            <a:ext cx="255588" cy="307975"/>
          </a:xfrm>
          <a:custGeom>
            <a:avLst/>
            <a:gdLst>
              <a:gd name="T0" fmla="*/ 17 w 68"/>
              <a:gd name="T1" fmla="*/ 70 h 82"/>
              <a:gd name="T2" fmla="*/ 33 w 68"/>
              <a:gd name="T3" fmla="*/ 82 h 82"/>
              <a:gd name="T4" fmla="*/ 34 w 68"/>
              <a:gd name="T5" fmla="*/ 82 h 82"/>
              <a:gd name="T6" fmla="*/ 35 w 68"/>
              <a:gd name="T7" fmla="*/ 82 h 82"/>
              <a:gd name="T8" fmla="*/ 51 w 68"/>
              <a:gd name="T9" fmla="*/ 70 h 82"/>
              <a:gd name="T10" fmla="*/ 68 w 68"/>
              <a:gd name="T11" fmla="*/ 36 h 82"/>
              <a:gd name="T12" fmla="*/ 34 w 68"/>
              <a:gd name="T13" fmla="*/ 0 h 82"/>
              <a:gd name="T14" fmla="*/ 0 w 68"/>
              <a:gd name="T15" fmla="*/ 36 h 82"/>
              <a:gd name="T16" fmla="*/ 17 w 68"/>
              <a:gd name="T17" fmla="*/ 70 h 82"/>
              <a:gd name="T18" fmla="*/ 34 w 68"/>
              <a:gd name="T19" fmla="*/ 16 h 82"/>
              <a:gd name="T20" fmla="*/ 52 w 68"/>
              <a:gd name="T21" fmla="*/ 34 h 82"/>
              <a:gd name="T22" fmla="*/ 34 w 68"/>
              <a:gd name="T23" fmla="*/ 52 h 82"/>
              <a:gd name="T24" fmla="*/ 16 w 68"/>
              <a:gd name="T25" fmla="*/ 34 h 82"/>
              <a:gd name="T26" fmla="*/ 34 w 68"/>
              <a:gd name="T27" fmla="*/ 16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8" h="82">
                <a:moveTo>
                  <a:pt x="17" y="70"/>
                </a:moveTo>
                <a:cubicBezTo>
                  <a:pt x="25" y="78"/>
                  <a:pt x="33" y="82"/>
                  <a:pt x="33" y="82"/>
                </a:cubicBezTo>
                <a:cubicBezTo>
                  <a:pt x="33" y="82"/>
                  <a:pt x="34" y="82"/>
                  <a:pt x="34" y="82"/>
                </a:cubicBezTo>
                <a:cubicBezTo>
                  <a:pt x="34" y="82"/>
                  <a:pt x="35" y="82"/>
                  <a:pt x="35" y="82"/>
                </a:cubicBezTo>
                <a:cubicBezTo>
                  <a:pt x="35" y="82"/>
                  <a:pt x="43" y="78"/>
                  <a:pt x="51" y="70"/>
                </a:cubicBezTo>
                <a:cubicBezTo>
                  <a:pt x="62" y="60"/>
                  <a:pt x="68" y="48"/>
                  <a:pt x="68" y="36"/>
                </a:cubicBezTo>
                <a:cubicBezTo>
                  <a:pt x="68" y="14"/>
                  <a:pt x="55" y="0"/>
                  <a:pt x="34" y="0"/>
                </a:cubicBezTo>
                <a:cubicBezTo>
                  <a:pt x="13" y="0"/>
                  <a:pt x="0" y="14"/>
                  <a:pt x="0" y="36"/>
                </a:cubicBezTo>
                <a:cubicBezTo>
                  <a:pt x="0" y="48"/>
                  <a:pt x="6" y="60"/>
                  <a:pt x="17" y="70"/>
                </a:cubicBezTo>
                <a:close/>
                <a:moveTo>
                  <a:pt x="34" y="16"/>
                </a:moveTo>
                <a:cubicBezTo>
                  <a:pt x="44" y="16"/>
                  <a:pt x="52" y="24"/>
                  <a:pt x="52" y="34"/>
                </a:cubicBezTo>
                <a:cubicBezTo>
                  <a:pt x="52" y="44"/>
                  <a:pt x="44" y="52"/>
                  <a:pt x="34" y="52"/>
                </a:cubicBezTo>
                <a:cubicBezTo>
                  <a:pt x="24" y="52"/>
                  <a:pt x="16" y="44"/>
                  <a:pt x="16" y="34"/>
                </a:cubicBezTo>
                <a:cubicBezTo>
                  <a:pt x="16" y="24"/>
                  <a:pt x="24" y="16"/>
                  <a:pt x="34" y="16"/>
                </a:cubicBezTo>
                <a:close/>
              </a:path>
            </a:pathLst>
          </a:custGeom>
          <a:solidFill>
            <a:srgbClr val="B21D61"/>
          </a:solidFill>
          <a:ln>
            <a:noFill/>
          </a:ln>
          <a:effectLst>
            <a:outerShdw blurRad="88900" dir="18900000" sy="23000" kx="-1200000" algn="b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2" name="Freeform 26">
            <a:extLst>
              <a:ext uri="{FF2B5EF4-FFF2-40B4-BE49-F238E27FC236}">
                <a16:creationId xmlns:a16="http://schemas.microsoft.com/office/drawing/2014/main" id="{99F4BB22-2B6C-4D81-A41D-D149F1E91BED}"/>
              </a:ext>
            </a:extLst>
          </p:cNvPr>
          <p:cNvSpPr>
            <a:spLocks noEditPoints="1"/>
          </p:cNvSpPr>
          <p:nvPr/>
        </p:nvSpPr>
        <p:spPr bwMode="auto">
          <a:xfrm>
            <a:off x="6352414" y="1806126"/>
            <a:ext cx="255588" cy="307975"/>
          </a:xfrm>
          <a:custGeom>
            <a:avLst/>
            <a:gdLst>
              <a:gd name="T0" fmla="*/ 17 w 68"/>
              <a:gd name="T1" fmla="*/ 70 h 82"/>
              <a:gd name="T2" fmla="*/ 33 w 68"/>
              <a:gd name="T3" fmla="*/ 82 h 82"/>
              <a:gd name="T4" fmla="*/ 34 w 68"/>
              <a:gd name="T5" fmla="*/ 82 h 82"/>
              <a:gd name="T6" fmla="*/ 35 w 68"/>
              <a:gd name="T7" fmla="*/ 82 h 82"/>
              <a:gd name="T8" fmla="*/ 51 w 68"/>
              <a:gd name="T9" fmla="*/ 70 h 82"/>
              <a:gd name="T10" fmla="*/ 68 w 68"/>
              <a:gd name="T11" fmla="*/ 36 h 82"/>
              <a:gd name="T12" fmla="*/ 34 w 68"/>
              <a:gd name="T13" fmla="*/ 0 h 82"/>
              <a:gd name="T14" fmla="*/ 0 w 68"/>
              <a:gd name="T15" fmla="*/ 36 h 82"/>
              <a:gd name="T16" fmla="*/ 17 w 68"/>
              <a:gd name="T17" fmla="*/ 70 h 82"/>
              <a:gd name="T18" fmla="*/ 34 w 68"/>
              <a:gd name="T19" fmla="*/ 16 h 82"/>
              <a:gd name="T20" fmla="*/ 52 w 68"/>
              <a:gd name="T21" fmla="*/ 34 h 82"/>
              <a:gd name="T22" fmla="*/ 34 w 68"/>
              <a:gd name="T23" fmla="*/ 52 h 82"/>
              <a:gd name="T24" fmla="*/ 16 w 68"/>
              <a:gd name="T25" fmla="*/ 34 h 82"/>
              <a:gd name="T26" fmla="*/ 34 w 68"/>
              <a:gd name="T27" fmla="*/ 16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8" h="82">
                <a:moveTo>
                  <a:pt x="17" y="70"/>
                </a:moveTo>
                <a:cubicBezTo>
                  <a:pt x="25" y="78"/>
                  <a:pt x="33" y="82"/>
                  <a:pt x="33" y="82"/>
                </a:cubicBezTo>
                <a:cubicBezTo>
                  <a:pt x="33" y="82"/>
                  <a:pt x="34" y="82"/>
                  <a:pt x="34" y="82"/>
                </a:cubicBezTo>
                <a:cubicBezTo>
                  <a:pt x="34" y="82"/>
                  <a:pt x="35" y="82"/>
                  <a:pt x="35" y="82"/>
                </a:cubicBezTo>
                <a:cubicBezTo>
                  <a:pt x="35" y="82"/>
                  <a:pt x="43" y="78"/>
                  <a:pt x="51" y="70"/>
                </a:cubicBezTo>
                <a:cubicBezTo>
                  <a:pt x="62" y="60"/>
                  <a:pt x="68" y="48"/>
                  <a:pt x="68" y="36"/>
                </a:cubicBezTo>
                <a:cubicBezTo>
                  <a:pt x="68" y="14"/>
                  <a:pt x="55" y="0"/>
                  <a:pt x="34" y="0"/>
                </a:cubicBezTo>
                <a:cubicBezTo>
                  <a:pt x="13" y="0"/>
                  <a:pt x="0" y="14"/>
                  <a:pt x="0" y="36"/>
                </a:cubicBezTo>
                <a:cubicBezTo>
                  <a:pt x="0" y="48"/>
                  <a:pt x="6" y="60"/>
                  <a:pt x="17" y="70"/>
                </a:cubicBezTo>
                <a:close/>
                <a:moveTo>
                  <a:pt x="34" y="16"/>
                </a:moveTo>
                <a:cubicBezTo>
                  <a:pt x="44" y="16"/>
                  <a:pt x="52" y="24"/>
                  <a:pt x="52" y="34"/>
                </a:cubicBezTo>
                <a:cubicBezTo>
                  <a:pt x="52" y="44"/>
                  <a:pt x="44" y="52"/>
                  <a:pt x="34" y="52"/>
                </a:cubicBezTo>
                <a:cubicBezTo>
                  <a:pt x="24" y="52"/>
                  <a:pt x="16" y="44"/>
                  <a:pt x="16" y="34"/>
                </a:cubicBezTo>
                <a:cubicBezTo>
                  <a:pt x="16" y="24"/>
                  <a:pt x="24" y="16"/>
                  <a:pt x="34" y="16"/>
                </a:cubicBezTo>
                <a:close/>
              </a:path>
            </a:pathLst>
          </a:custGeom>
          <a:solidFill>
            <a:srgbClr val="B21D61"/>
          </a:solidFill>
          <a:ln>
            <a:noFill/>
          </a:ln>
          <a:effectLst>
            <a:outerShdw blurRad="88900" dir="18900000" sy="23000" kx="-1200000" algn="b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469840-0F94-4C7B-A19F-87785A5338EF}"/>
              </a:ext>
            </a:extLst>
          </p:cNvPr>
          <p:cNvSpPr txBox="1"/>
          <p:nvPr/>
        </p:nvSpPr>
        <p:spPr>
          <a:xfrm>
            <a:off x="5338631" y="3387769"/>
            <a:ext cx="2425700" cy="6830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43535" algn="just">
              <a:buFont typeface="Wingdings" panose="05000000000000000000" pitchFamily="2" charset="2"/>
              <a:buChar char="ü"/>
              <a:tabLst>
                <a:tab pos="355600" algn="l"/>
                <a:tab pos="356235" algn="l"/>
              </a:tabLst>
            </a:pPr>
            <a:r>
              <a:rPr 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</a:t>
            </a:r>
            <a:r>
              <a:rPr lang="en-US" sz="1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Theoretical</a:t>
            </a:r>
            <a:r>
              <a:rPr lang="en-US" sz="14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4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</a:t>
            </a:r>
            <a:r>
              <a:rPr lang="en-US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</a:t>
            </a:r>
            <a:r>
              <a:rPr lang="en-US" sz="14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OOPs</a:t>
            </a:r>
            <a:r>
              <a:rPr lang="en-US"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Cloud Callout 21"/>
          <p:cNvSpPr/>
          <p:nvPr/>
        </p:nvSpPr>
        <p:spPr>
          <a:xfrm>
            <a:off x="1130476" y="1054057"/>
            <a:ext cx="3440788" cy="2223581"/>
          </a:xfrm>
          <a:prstGeom prst="cloudCallout">
            <a:avLst/>
          </a:prstGeom>
          <a:solidFill>
            <a:schemeClr val="bg1"/>
          </a:solidFill>
          <a:ln>
            <a:solidFill>
              <a:srgbClr val="D2DE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DO WE STAND…??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67" y="3729305"/>
            <a:ext cx="2027817" cy="218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52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E265BD3E-B00B-4C2E-82DB-E1A969A9C9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" t="39414" b="36021"/>
          <a:stretch/>
        </p:blipFill>
        <p:spPr>
          <a:xfrm>
            <a:off x="-2" y="2311232"/>
            <a:ext cx="11582401" cy="1982544"/>
          </a:xfrm>
          <a:custGeom>
            <a:avLst/>
            <a:gdLst>
              <a:gd name="connsiteX0" fmla="*/ 0 w 11582401"/>
              <a:gd name="connsiteY0" fmla="*/ 0 h 1982544"/>
              <a:gd name="connsiteX1" fmla="*/ 10591129 w 11582401"/>
              <a:gd name="connsiteY1" fmla="*/ 0 h 1982544"/>
              <a:gd name="connsiteX2" fmla="*/ 11582401 w 11582401"/>
              <a:gd name="connsiteY2" fmla="*/ 991272 h 1982544"/>
              <a:gd name="connsiteX3" fmla="*/ 10591129 w 11582401"/>
              <a:gd name="connsiteY3" fmla="*/ 1982544 h 1982544"/>
              <a:gd name="connsiteX4" fmla="*/ 0 w 11582401"/>
              <a:gd name="connsiteY4" fmla="*/ 1982544 h 198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82401" h="1982544">
                <a:moveTo>
                  <a:pt x="0" y="0"/>
                </a:moveTo>
                <a:lnTo>
                  <a:pt x="10591129" y="0"/>
                </a:lnTo>
                <a:cubicBezTo>
                  <a:pt x="11138593" y="0"/>
                  <a:pt x="11582401" y="443808"/>
                  <a:pt x="11582401" y="991272"/>
                </a:cubicBezTo>
                <a:cubicBezTo>
                  <a:pt x="11582401" y="1538736"/>
                  <a:pt x="11138593" y="1982544"/>
                  <a:pt x="10591129" y="1982544"/>
                </a:cubicBezTo>
                <a:lnTo>
                  <a:pt x="0" y="1982544"/>
                </a:lnTo>
                <a:close/>
              </a:path>
            </a:pathLst>
          </a:custGeom>
        </p:spPr>
      </p:pic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E8088615-C863-4A36-87DE-DE3986B2AF70}"/>
              </a:ext>
            </a:extLst>
          </p:cNvPr>
          <p:cNvSpPr/>
          <p:nvPr/>
        </p:nvSpPr>
        <p:spPr>
          <a:xfrm rot="5400000" flipH="1">
            <a:off x="4799927" y="-2488697"/>
            <a:ext cx="1982544" cy="11582402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100000">
                <a:srgbClr val="18E7E5">
                  <a:alpha val="80000"/>
                </a:srgbClr>
              </a:gs>
              <a:gs pos="0">
                <a:srgbClr val="00AAFD">
                  <a:alpha val="80000"/>
                </a:srgbClr>
              </a:gs>
              <a:gs pos="45000">
                <a:srgbClr val="00CBFA">
                  <a:alpha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54F4D9-285C-4D35-83A0-2E2321F62E37}"/>
              </a:ext>
            </a:extLst>
          </p:cNvPr>
          <p:cNvSpPr txBox="1"/>
          <p:nvPr/>
        </p:nvSpPr>
        <p:spPr>
          <a:xfrm>
            <a:off x="1703779" y="4627928"/>
            <a:ext cx="94897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rgbClr val="B21D61"/>
                </a:solidFill>
                <a:latin typeface="+mj-lt"/>
              </a:rPr>
              <a:t>WEEK-8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0806F8-36B9-483C-B401-1A2615E022AC}"/>
              </a:ext>
            </a:extLst>
          </p:cNvPr>
          <p:cNvSpPr txBox="1"/>
          <p:nvPr/>
        </p:nvSpPr>
        <p:spPr>
          <a:xfrm>
            <a:off x="1115683" y="5085823"/>
            <a:ext cx="2125169" cy="12567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98450" indent="-286385" algn="just">
              <a:spcBef>
                <a:spcPts val="125"/>
              </a:spcBef>
              <a:buFont typeface="Wingdings" panose="05000000000000000000" pitchFamily="2" charset="2"/>
              <a:buChar char="Ø"/>
              <a:tabLst>
                <a:tab pos="298450" algn="l"/>
                <a:tab pos="299085" algn="l"/>
              </a:tabLst>
            </a:pPr>
            <a:r>
              <a:rPr lang="en-US"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Agile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6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6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odo</a:t>
            </a:r>
            <a:r>
              <a:rPr lang="en-US"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</a:t>
            </a:r>
            <a:r>
              <a:rPr lang="en-US"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6385" algn="just">
              <a:spcBef>
                <a:spcPts val="125"/>
              </a:spcBef>
              <a:buFont typeface="Wingdings" panose="05000000000000000000" pitchFamily="2" charset="2"/>
              <a:buChar char="Ø"/>
              <a:tabLst>
                <a:tab pos="298450" algn="l"/>
                <a:tab pos="299085" algn="l"/>
              </a:tabLst>
            </a:pPr>
            <a:r>
              <a:rPr lang="en-US" sz="16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JUnit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6385" algn="just">
              <a:buFont typeface="Wingdings" panose="05000000000000000000" pitchFamily="2" charset="2"/>
              <a:buChar char="Ø"/>
              <a:tabLst>
                <a:tab pos="298450" algn="l"/>
                <a:tab pos="299085" algn="l"/>
              </a:tabLst>
            </a:pPr>
            <a:r>
              <a:rPr lang="en-US" sz="16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6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Maven</a:t>
            </a:r>
            <a:endParaRPr lang="en-US" sz="16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6385" algn="just">
              <a:buFont typeface="Wingdings" panose="05000000000000000000" pitchFamily="2" charset="2"/>
              <a:buChar char="Ø"/>
              <a:tabLst>
                <a:tab pos="298450" algn="l"/>
                <a:tab pos="299085" algn="l"/>
              </a:tabLst>
            </a:pPr>
            <a:r>
              <a:rPr lang="en-US" sz="16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Tomcat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,Jenkins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marR="118110" indent="-286385" algn="just">
              <a:spcBef>
                <a:spcPts val="65"/>
              </a:spcBef>
              <a:buFont typeface="Wingdings" panose="05000000000000000000" pitchFamily="2" charset="2"/>
              <a:buChar char="Ø"/>
              <a:tabLst>
                <a:tab pos="298450" algn="l"/>
                <a:tab pos="299085" algn="l"/>
              </a:tabLst>
            </a:pPr>
            <a:r>
              <a:rPr lang="en-US" sz="1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 </a:t>
            </a:r>
            <a:r>
              <a:rPr lang="en-US" sz="16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6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6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6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A29680-64AE-4B50-BC16-0ED7012BBFE1}"/>
              </a:ext>
            </a:extLst>
          </p:cNvPr>
          <p:cNvSpPr txBox="1"/>
          <p:nvPr/>
        </p:nvSpPr>
        <p:spPr>
          <a:xfrm>
            <a:off x="4361409" y="4625347"/>
            <a:ext cx="94897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rgbClr val="AA51AA"/>
                </a:solidFill>
                <a:latin typeface="+mj-lt"/>
              </a:rPr>
              <a:t>WEEK-7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22907E-7D99-44B1-B9A9-C2DD5B484F53}"/>
              </a:ext>
            </a:extLst>
          </p:cNvPr>
          <p:cNvSpPr txBox="1"/>
          <p:nvPr/>
        </p:nvSpPr>
        <p:spPr>
          <a:xfrm>
            <a:off x="3931483" y="5085823"/>
            <a:ext cx="212516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IN"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en-IN" sz="16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</a:t>
            </a:r>
          </a:p>
          <a:p>
            <a:pPr lvl="0"/>
            <a:r>
              <a:rPr lang="en-IN" sz="16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(</a:t>
            </a:r>
            <a:r>
              <a:rPr lang="en-IN"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&amp;</a:t>
            </a:r>
            <a:r>
              <a:rPr lang="en-IN" sz="1600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IN" sz="16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myBatis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of Angular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5C6CEC-F0F5-4777-8D38-93CDD779A199}"/>
              </a:ext>
            </a:extLst>
          </p:cNvPr>
          <p:cNvSpPr txBox="1"/>
          <p:nvPr/>
        </p:nvSpPr>
        <p:spPr>
          <a:xfrm>
            <a:off x="6860298" y="4625347"/>
            <a:ext cx="94897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rgbClr val="7A81E2"/>
                </a:solidFill>
                <a:latin typeface="+mj-lt"/>
              </a:rPr>
              <a:t>WEEK-6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9CD548-CFDA-4394-95C3-84FD1313400D}"/>
              </a:ext>
            </a:extLst>
          </p:cNvPr>
          <p:cNvSpPr txBox="1"/>
          <p:nvPr/>
        </p:nvSpPr>
        <p:spPr>
          <a:xfrm>
            <a:off x="6467236" y="5068140"/>
            <a:ext cx="212516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 JS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JEE Architecture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C36308-070D-4F3E-9799-7C4C608B3384}"/>
              </a:ext>
            </a:extLst>
          </p:cNvPr>
          <p:cNvSpPr txBox="1"/>
          <p:nvPr/>
        </p:nvSpPr>
        <p:spPr>
          <a:xfrm>
            <a:off x="492604" y="1613064"/>
            <a:ext cx="94897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rgbClr val="18E7E5"/>
                </a:solidFill>
                <a:latin typeface="+mj-lt"/>
              </a:rPr>
              <a:t>WEEK-1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0FEE17-300B-423D-98DC-5418E51E441A}"/>
              </a:ext>
            </a:extLst>
          </p:cNvPr>
          <p:cNvSpPr txBox="1"/>
          <p:nvPr/>
        </p:nvSpPr>
        <p:spPr>
          <a:xfrm>
            <a:off x="492604" y="1013358"/>
            <a:ext cx="2125169" cy="49244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OOPS Concept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concepts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9B04AF-DA5C-4EBE-BC50-72DE83334552}"/>
              </a:ext>
            </a:extLst>
          </p:cNvPr>
          <p:cNvSpPr txBox="1"/>
          <p:nvPr/>
        </p:nvSpPr>
        <p:spPr>
          <a:xfrm>
            <a:off x="3025077" y="1625012"/>
            <a:ext cx="94897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CBFA"/>
                </a:solidFill>
                <a:latin typeface="+mj-lt"/>
              </a:rPr>
              <a:t>WEEK-2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365F49D-2655-4D92-977F-A5C0EE6D5BE0}"/>
              </a:ext>
            </a:extLst>
          </p:cNvPr>
          <p:cNvSpPr txBox="1"/>
          <p:nvPr/>
        </p:nvSpPr>
        <p:spPr>
          <a:xfrm>
            <a:off x="2767013" y="1004554"/>
            <a:ext cx="2125169" cy="49244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0C57E8-D0D4-4FBD-82EA-34474C753598}"/>
              </a:ext>
            </a:extLst>
          </p:cNvPr>
          <p:cNvSpPr txBox="1"/>
          <p:nvPr/>
        </p:nvSpPr>
        <p:spPr>
          <a:xfrm>
            <a:off x="5346940" y="1606165"/>
            <a:ext cx="94897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AAFD"/>
                </a:solidFill>
                <a:latin typeface="+mj-lt"/>
              </a:rPr>
              <a:t>WEEK-3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E187AD-E738-4CB6-A5D2-429D28A16A31}"/>
              </a:ext>
            </a:extLst>
          </p:cNvPr>
          <p:cNvSpPr txBox="1"/>
          <p:nvPr/>
        </p:nvSpPr>
        <p:spPr>
          <a:xfrm>
            <a:off x="5054116" y="520916"/>
            <a:ext cx="2125169" cy="98488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model and DB applications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Java</a:t>
            </a:r>
            <a:r>
              <a:rPr lang="en-US" sz="16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D6E688B-8367-4DEC-A387-135FB7BEF791}"/>
              </a:ext>
            </a:extLst>
          </p:cNvPr>
          <p:cNvSpPr/>
          <p:nvPr/>
        </p:nvSpPr>
        <p:spPr>
          <a:xfrm>
            <a:off x="929307" y="2215346"/>
            <a:ext cx="322303" cy="322301"/>
          </a:xfrm>
          <a:prstGeom prst="ellipse">
            <a:avLst/>
          </a:prstGeom>
          <a:solidFill>
            <a:srgbClr val="18E7E5"/>
          </a:solidFill>
          <a:ln>
            <a:noFill/>
          </a:ln>
          <a:effectLst>
            <a:outerShdw blurRad="1143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AAC770E-A8C0-4212-9531-4C853892EE08}"/>
              </a:ext>
            </a:extLst>
          </p:cNvPr>
          <p:cNvSpPr/>
          <p:nvPr/>
        </p:nvSpPr>
        <p:spPr>
          <a:xfrm>
            <a:off x="3338415" y="2234494"/>
            <a:ext cx="322303" cy="322301"/>
          </a:xfrm>
          <a:prstGeom prst="ellipse">
            <a:avLst/>
          </a:prstGeom>
          <a:solidFill>
            <a:srgbClr val="00CBFA"/>
          </a:solidFill>
          <a:ln>
            <a:noFill/>
          </a:ln>
          <a:effectLst>
            <a:outerShdw blurRad="1143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C99F46D-DCA5-4578-92F6-8CA9A1D643A2}"/>
              </a:ext>
            </a:extLst>
          </p:cNvPr>
          <p:cNvSpPr/>
          <p:nvPr/>
        </p:nvSpPr>
        <p:spPr>
          <a:xfrm>
            <a:off x="5711829" y="2206242"/>
            <a:ext cx="322303" cy="322301"/>
          </a:xfrm>
          <a:prstGeom prst="ellipse">
            <a:avLst/>
          </a:prstGeom>
          <a:solidFill>
            <a:srgbClr val="00AAFD"/>
          </a:solidFill>
          <a:ln>
            <a:noFill/>
          </a:ln>
          <a:effectLst>
            <a:outerShdw blurRad="1143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94A2EE3-AF3B-42D5-A6D5-6E0AE41A57DB}"/>
              </a:ext>
            </a:extLst>
          </p:cNvPr>
          <p:cNvSpPr/>
          <p:nvPr/>
        </p:nvSpPr>
        <p:spPr>
          <a:xfrm>
            <a:off x="2253745" y="4085872"/>
            <a:ext cx="322303" cy="322301"/>
          </a:xfrm>
          <a:prstGeom prst="ellipse">
            <a:avLst/>
          </a:prstGeom>
          <a:solidFill>
            <a:srgbClr val="B21D61"/>
          </a:solidFill>
          <a:ln>
            <a:noFill/>
          </a:ln>
          <a:effectLst>
            <a:outerShdw blurRad="1143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91958773-C614-4022-B32B-EF604BBC9CF3}"/>
              </a:ext>
            </a:extLst>
          </p:cNvPr>
          <p:cNvSpPr/>
          <p:nvPr/>
        </p:nvSpPr>
        <p:spPr>
          <a:xfrm>
            <a:off x="4653705" y="4067083"/>
            <a:ext cx="322303" cy="322301"/>
          </a:xfrm>
          <a:prstGeom prst="ellipse">
            <a:avLst/>
          </a:prstGeom>
          <a:solidFill>
            <a:srgbClr val="AA51AA"/>
          </a:solidFill>
          <a:ln>
            <a:noFill/>
          </a:ln>
          <a:effectLst>
            <a:outerShdw blurRad="1143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837FF1F-1FE6-477F-9984-E8AD7D7A2082}"/>
              </a:ext>
            </a:extLst>
          </p:cNvPr>
          <p:cNvSpPr/>
          <p:nvPr/>
        </p:nvSpPr>
        <p:spPr>
          <a:xfrm>
            <a:off x="7138913" y="4102318"/>
            <a:ext cx="322303" cy="322301"/>
          </a:xfrm>
          <a:prstGeom prst="ellipse">
            <a:avLst/>
          </a:prstGeom>
          <a:solidFill>
            <a:srgbClr val="7A81E2"/>
          </a:solidFill>
          <a:ln>
            <a:noFill/>
          </a:ln>
          <a:effectLst>
            <a:outerShdw blurRad="1143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Slide Number Placeholder 31">
            <a:extLst>
              <a:ext uri="{FF2B5EF4-FFF2-40B4-BE49-F238E27FC236}">
                <a16:creationId xmlns:a16="http://schemas.microsoft.com/office/drawing/2014/main" id="{286CFE61-B2A7-47A5-8ABE-5C74CD4B7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4100" y="6400414"/>
            <a:ext cx="368300" cy="276999"/>
          </a:xfrm>
        </p:spPr>
        <p:txBody>
          <a:bodyPr/>
          <a:lstStyle/>
          <a:p>
            <a:fld id="{01B2291C-2749-4928-AD4F-8AEBFB2F74DA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C36698-F72B-4366-BE9B-381AA7CCFD83}"/>
              </a:ext>
            </a:extLst>
          </p:cNvPr>
          <p:cNvCxnSpPr>
            <a:cxnSpLocks/>
          </p:cNvCxnSpPr>
          <p:nvPr/>
        </p:nvCxnSpPr>
        <p:spPr>
          <a:xfrm>
            <a:off x="-2" y="2572920"/>
            <a:ext cx="10580917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8F644A26-1FD0-4A51-A25B-AC8482D22EFA}"/>
              </a:ext>
            </a:extLst>
          </p:cNvPr>
          <p:cNvSpPr/>
          <p:nvPr/>
        </p:nvSpPr>
        <p:spPr>
          <a:xfrm rot="5400000">
            <a:off x="9851331" y="2572920"/>
            <a:ext cx="1459168" cy="1459168"/>
          </a:xfrm>
          <a:prstGeom prst="arc">
            <a:avLst>
              <a:gd name="adj1" fmla="val 10797770"/>
              <a:gd name="adj2" fmla="val 0"/>
            </a:avLst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8E843D4-B089-4439-A184-1BC3ADE4E848}"/>
              </a:ext>
            </a:extLst>
          </p:cNvPr>
          <p:cNvCxnSpPr>
            <a:cxnSpLocks/>
          </p:cNvCxnSpPr>
          <p:nvPr/>
        </p:nvCxnSpPr>
        <p:spPr>
          <a:xfrm>
            <a:off x="1512094" y="4032088"/>
            <a:ext cx="906882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Chevron 39">
            <a:extLst>
              <a:ext uri="{FF2B5EF4-FFF2-40B4-BE49-F238E27FC236}">
                <a16:creationId xmlns:a16="http://schemas.microsoft.com/office/drawing/2014/main" id="{5DB8DE7A-2725-47CE-9629-50E581ADCCF4}"/>
              </a:ext>
            </a:extLst>
          </p:cNvPr>
          <p:cNvSpPr/>
          <p:nvPr/>
        </p:nvSpPr>
        <p:spPr>
          <a:xfrm flipH="1">
            <a:off x="1456303" y="3949619"/>
            <a:ext cx="130969" cy="16493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101600" dist="254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C99F46D-DCA5-4578-92F6-8CA9A1D643A2}"/>
              </a:ext>
            </a:extLst>
          </p:cNvPr>
          <p:cNvSpPr/>
          <p:nvPr/>
        </p:nvSpPr>
        <p:spPr>
          <a:xfrm>
            <a:off x="8523801" y="2200452"/>
            <a:ext cx="322303" cy="3223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837FF1F-1FE6-477F-9984-E8AD7D7A2082}"/>
              </a:ext>
            </a:extLst>
          </p:cNvPr>
          <p:cNvSpPr/>
          <p:nvPr/>
        </p:nvSpPr>
        <p:spPr>
          <a:xfrm>
            <a:off x="9576165" y="4111092"/>
            <a:ext cx="322303" cy="322301"/>
          </a:xfrm>
          <a:prstGeom prst="ellipse">
            <a:avLst/>
          </a:prstGeom>
          <a:solidFill>
            <a:srgbClr val="A490CC"/>
          </a:solidFill>
          <a:ln>
            <a:noFill/>
          </a:ln>
          <a:effectLst>
            <a:outerShdw blurRad="1143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E187AD-E738-4CB6-A5D2-429D28A16A31}"/>
              </a:ext>
            </a:extLst>
          </p:cNvPr>
          <p:cNvSpPr txBox="1"/>
          <p:nvPr/>
        </p:nvSpPr>
        <p:spPr>
          <a:xfrm>
            <a:off x="8167423" y="690494"/>
            <a:ext cx="2125169" cy="7663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285750" lvl="1" indent="-285750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Exceptions</a:t>
            </a:r>
          </a:p>
          <a:p>
            <a:pPr marL="285750" lvl="1" indent="-285750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Collections</a:t>
            </a:r>
          </a:p>
          <a:p>
            <a:pPr marL="285750" lvl="1" indent="-285750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HTML,CSS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E187AD-E738-4CB6-A5D2-429D28A16A31}"/>
              </a:ext>
            </a:extLst>
          </p:cNvPr>
          <p:cNvSpPr txBox="1"/>
          <p:nvPr/>
        </p:nvSpPr>
        <p:spPr>
          <a:xfrm>
            <a:off x="9002989" y="4843078"/>
            <a:ext cx="2125169" cy="123110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JDBC and Web Design fundamentals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5C6CEC-F0F5-4777-8D38-93CDD779A199}"/>
              </a:ext>
            </a:extLst>
          </p:cNvPr>
          <p:cNvSpPr txBox="1"/>
          <p:nvPr/>
        </p:nvSpPr>
        <p:spPr>
          <a:xfrm>
            <a:off x="9237906" y="4610181"/>
            <a:ext cx="94897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rgbClr val="A490CC"/>
                </a:solidFill>
                <a:latin typeface="+mj-lt"/>
              </a:rPr>
              <a:t>WEEK-5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5C6CEC-F0F5-4777-8D38-93CDD779A199}"/>
              </a:ext>
            </a:extLst>
          </p:cNvPr>
          <p:cNvSpPr txBox="1"/>
          <p:nvPr/>
        </p:nvSpPr>
        <p:spPr>
          <a:xfrm>
            <a:off x="8210463" y="1671726"/>
            <a:ext cx="94897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WEEK-4</a:t>
            </a:r>
          </a:p>
        </p:txBody>
      </p:sp>
      <p:sp>
        <p:nvSpPr>
          <p:cNvPr id="3" name="Rectangle 2"/>
          <p:cNvSpPr/>
          <p:nvPr/>
        </p:nvSpPr>
        <p:spPr>
          <a:xfrm>
            <a:off x="2627463" y="2771355"/>
            <a:ext cx="619913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for 8 weeks </a:t>
            </a:r>
            <a:endParaRPr lang="en-US" sz="4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2543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613">
              <a:schemeClr val="bg1">
                <a:lumMod val="65000"/>
              </a:schemeClr>
            </a:gs>
            <a:gs pos="100000">
              <a:schemeClr val="bg1">
                <a:lumMod val="50000"/>
              </a:schemeClr>
            </a:gs>
            <a:gs pos="100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79BEC-64BA-4809-8F66-2CF120D8D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2"/>
            <a:ext cx="10972800" cy="663575"/>
          </a:xfrm>
        </p:spPr>
        <p:txBody>
          <a:bodyPr>
            <a:normAutofit fontScale="90000"/>
          </a:bodyPr>
          <a:lstStyle/>
          <a:p>
            <a:pPr algn="ctr"/>
            <a:r>
              <a:rPr lang="en-IN" sz="5300" b="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4000" b="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922F-FE76-44AC-82F9-78D9C403D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000250"/>
            <a:ext cx="10972800" cy="4176713"/>
          </a:xfrm>
        </p:spPr>
        <p:txBody>
          <a:bodyPr/>
          <a:lstStyle/>
          <a:p>
            <a:pPr marL="0" indent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term Objective:</a:t>
            </a:r>
          </a:p>
          <a:p>
            <a:pPr marL="0" indent="0">
              <a:buNone/>
            </a:pP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become a Full Stack Developer by gaining the skills required to work with Front End and Back End Web technologies required for the application.</a:t>
            </a:r>
          </a:p>
          <a:p>
            <a:pPr marL="457200" lvl="1" indent="0">
              <a:buNone/>
            </a:pPr>
            <a:endParaRPr lang="en-IN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IN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term Objective:</a:t>
            </a:r>
          </a:p>
          <a:p>
            <a:pPr marL="457200" lvl="1" indent="0">
              <a:buNone/>
            </a:pPr>
            <a:endParaRPr lang="en-IN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design an online shopping application where in we can search for different products, add and remove from the cart.</a:t>
            </a:r>
          </a:p>
          <a:p>
            <a:pPr marL="457200" lvl="1" indent="0">
              <a:buNone/>
            </a:pPr>
            <a:endParaRPr lang="en-IN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479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613">
              <a:schemeClr val="bg1">
                <a:lumMod val="65000"/>
              </a:schemeClr>
            </a:gs>
            <a:gs pos="100000">
              <a:schemeClr val="bg1">
                <a:lumMod val="50000"/>
              </a:schemeClr>
            </a:gs>
            <a:gs pos="100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79BEC-64BA-4809-8F66-2CF120D8D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2"/>
            <a:ext cx="10972800" cy="663575"/>
          </a:xfrm>
        </p:spPr>
        <p:txBody>
          <a:bodyPr>
            <a:normAutofit fontScale="90000"/>
          </a:bodyPr>
          <a:lstStyle/>
          <a:p>
            <a:pPr algn="ctr"/>
            <a:r>
              <a:rPr lang="en-IN" sz="5300" b="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IN" sz="4000" b="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922F-FE76-44AC-82F9-78D9C403D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000250"/>
            <a:ext cx="10972800" cy="41767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products by categories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item to the cart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as admin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product details using admin account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products of different categories to the cart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items from the cart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058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100000">
              <a:srgbClr val="00AAFD">
                <a:alpha val="80000"/>
              </a:srgbClr>
            </a:gs>
            <a:gs pos="53000">
              <a:srgbClr val="00CBFA">
                <a:alpha val="80000"/>
              </a:srgbClr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desktop computer sitting on a table&#10;&#10;Description automatically generated">
            <a:extLst>
              <a:ext uri="{FF2B5EF4-FFF2-40B4-BE49-F238E27FC236}">
                <a16:creationId xmlns:a16="http://schemas.microsoft.com/office/drawing/2014/main" id="{A3A5B1E1-566C-43FB-906B-042192B6AC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" b="150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chemeClr val="accent1">
                <a:lumMod val="20000"/>
                <a:lumOff val="80000"/>
              </a:scheme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8209016" y="509144"/>
            <a:ext cx="32079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E-R Diagram</a:t>
            </a:r>
          </a:p>
        </p:txBody>
      </p:sp>
    </p:spTree>
    <p:extLst>
      <p:ext uri="{BB962C8B-B14F-4D97-AF65-F5344CB8AC3E}">
        <p14:creationId xmlns:p14="http://schemas.microsoft.com/office/powerpoint/2010/main" val="1179143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613">
              <a:schemeClr val="bg1">
                <a:lumMod val="65000"/>
              </a:schemeClr>
            </a:gs>
            <a:gs pos="100000">
              <a:schemeClr val="bg1">
                <a:lumMod val="50000"/>
              </a:schemeClr>
            </a:gs>
            <a:gs pos="100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DCF1FA1-F6F2-4095-895D-E053594B79D1}"/>
              </a:ext>
            </a:extLst>
          </p:cNvPr>
          <p:cNvSpPr/>
          <p:nvPr/>
        </p:nvSpPr>
        <p:spPr>
          <a:xfrm>
            <a:off x="14395" y="3430932"/>
            <a:ext cx="12192000" cy="70441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56A0F7-E2EC-47A2-88ED-C6EE63D1846D}"/>
              </a:ext>
            </a:extLst>
          </p:cNvPr>
          <p:cNvGrpSpPr/>
          <p:nvPr/>
        </p:nvGrpSpPr>
        <p:grpSpPr>
          <a:xfrm rot="16200000">
            <a:off x="660281" y="2624639"/>
            <a:ext cx="1816704" cy="1816705"/>
            <a:chOff x="8371650" y="2099396"/>
            <a:chExt cx="2659207" cy="2659207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F918E86C-3791-41FE-9EE2-24F7B52B47CE}"/>
                </a:ext>
              </a:extLst>
            </p:cNvPr>
            <p:cNvSpPr/>
            <p:nvPr/>
          </p:nvSpPr>
          <p:spPr>
            <a:xfrm>
              <a:off x="8371650" y="2099396"/>
              <a:ext cx="2659207" cy="2659207"/>
            </a:xfrm>
            <a:prstGeom prst="arc">
              <a:avLst/>
            </a:prstGeom>
            <a:ln w="127000">
              <a:solidFill>
                <a:srgbClr val="18E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5262BC4D-37E6-4E93-8615-49404CBBBDCF}"/>
                </a:ext>
              </a:extLst>
            </p:cNvPr>
            <p:cNvSpPr/>
            <p:nvPr/>
          </p:nvSpPr>
          <p:spPr>
            <a:xfrm flipV="1">
              <a:off x="8371650" y="2099396"/>
              <a:ext cx="2659207" cy="2659207"/>
            </a:xfrm>
            <a:prstGeom prst="arc">
              <a:avLst/>
            </a:prstGeom>
            <a:ln w="127000">
              <a:solidFill>
                <a:srgbClr val="18E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10DE990-4D33-47C0-958C-9A7AAE5F3AEB}"/>
              </a:ext>
            </a:extLst>
          </p:cNvPr>
          <p:cNvGrpSpPr/>
          <p:nvPr/>
        </p:nvGrpSpPr>
        <p:grpSpPr>
          <a:xfrm rot="5400000" flipV="1">
            <a:off x="2476986" y="3322711"/>
            <a:ext cx="1816704" cy="1816705"/>
            <a:chOff x="8371650" y="2099396"/>
            <a:chExt cx="2659207" cy="2659207"/>
          </a:xfrm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EB029D4D-0A11-4264-9D8C-21C11E058574}"/>
                </a:ext>
              </a:extLst>
            </p:cNvPr>
            <p:cNvSpPr/>
            <p:nvPr/>
          </p:nvSpPr>
          <p:spPr>
            <a:xfrm>
              <a:off x="8371650" y="2099396"/>
              <a:ext cx="2659207" cy="2659207"/>
            </a:xfrm>
            <a:prstGeom prst="arc">
              <a:avLst/>
            </a:prstGeom>
            <a:ln w="127000">
              <a:solidFill>
                <a:srgbClr val="00CB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1202A2A1-F6FE-402E-8DCC-C0E9AD6D6A51}"/>
                </a:ext>
              </a:extLst>
            </p:cNvPr>
            <p:cNvSpPr/>
            <p:nvPr/>
          </p:nvSpPr>
          <p:spPr>
            <a:xfrm flipV="1">
              <a:off x="8371650" y="2099396"/>
              <a:ext cx="2659207" cy="2659207"/>
            </a:xfrm>
            <a:prstGeom prst="arc">
              <a:avLst/>
            </a:prstGeom>
            <a:ln w="127000">
              <a:solidFill>
                <a:srgbClr val="00CB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BEAD32-4416-4D88-AE09-8EC483D53AEC}"/>
              </a:ext>
            </a:extLst>
          </p:cNvPr>
          <p:cNvGrpSpPr/>
          <p:nvPr/>
        </p:nvGrpSpPr>
        <p:grpSpPr>
          <a:xfrm rot="16200000">
            <a:off x="4293691" y="2624639"/>
            <a:ext cx="1816704" cy="1816705"/>
            <a:chOff x="8371650" y="2099396"/>
            <a:chExt cx="2659207" cy="2659207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7CD15E78-8050-4987-9403-A27438A0276F}"/>
                </a:ext>
              </a:extLst>
            </p:cNvPr>
            <p:cNvSpPr/>
            <p:nvPr/>
          </p:nvSpPr>
          <p:spPr>
            <a:xfrm>
              <a:off x="8371650" y="2099396"/>
              <a:ext cx="2659207" cy="2659207"/>
            </a:xfrm>
            <a:prstGeom prst="arc">
              <a:avLst/>
            </a:prstGeom>
            <a:ln w="127000">
              <a:solidFill>
                <a:srgbClr val="00AA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C7345302-7217-4445-A223-2E0C00FA2CEC}"/>
                </a:ext>
              </a:extLst>
            </p:cNvPr>
            <p:cNvSpPr/>
            <p:nvPr/>
          </p:nvSpPr>
          <p:spPr>
            <a:xfrm flipV="1">
              <a:off x="8371650" y="2099396"/>
              <a:ext cx="2659207" cy="2659207"/>
            </a:xfrm>
            <a:prstGeom prst="arc">
              <a:avLst/>
            </a:prstGeom>
            <a:ln w="127000">
              <a:solidFill>
                <a:srgbClr val="00AA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E7BB7EA-0371-41B8-87AF-D0CEE727F748}"/>
              </a:ext>
            </a:extLst>
          </p:cNvPr>
          <p:cNvGrpSpPr/>
          <p:nvPr/>
        </p:nvGrpSpPr>
        <p:grpSpPr>
          <a:xfrm rot="5400000" flipV="1">
            <a:off x="6110396" y="3322711"/>
            <a:ext cx="1816704" cy="1816705"/>
            <a:chOff x="8371650" y="2099396"/>
            <a:chExt cx="2659207" cy="2659207"/>
          </a:xfrm>
        </p:grpSpPr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8CC0F8C2-E62B-4EB7-B1A3-222A6C1FFC8B}"/>
                </a:ext>
              </a:extLst>
            </p:cNvPr>
            <p:cNvSpPr/>
            <p:nvPr/>
          </p:nvSpPr>
          <p:spPr>
            <a:xfrm>
              <a:off x="8371650" y="2099396"/>
              <a:ext cx="2659207" cy="2659207"/>
            </a:xfrm>
            <a:prstGeom prst="arc">
              <a:avLst/>
            </a:prstGeom>
            <a:ln w="127000">
              <a:solidFill>
                <a:srgbClr val="7A81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46747A0D-0D60-4525-B83B-DD37CDA70032}"/>
                </a:ext>
              </a:extLst>
            </p:cNvPr>
            <p:cNvSpPr/>
            <p:nvPr/>
          </p:nvSpPr>
          <p:spPr>
            <a:xfrm flipV="1">
              <a:off x="8371650" y="2099396"/>
              <a:ext cx="2659207" cy="2659207"/>
            </a:xfrm>
            <a:prstGeom prst="arc">
              <a:avLst/>
            </a:prstGeom>
            <a:ln w="127000">
              <a:solidFill>
                <a:srgbClr val="7A81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BD76A7-34EC-4634-B5CB-3E470C2FCB0E}"/>
              </a:ext>
            </a:extLst>
          </p:cNvPr>
          <p:cNvGrpSpPr/>
          <p:nvPr/>
        </p:nvGrpSpPr>
        <p:grpSpPr>
          <a:xfrm rot="16200000">
            <a:off x="7927100" y="2624639"/>
            <a:ext cx="1816704" cy="1816705"/>
            <a:chOff x="8371650" y="2099396"/>
            <a:chExt cx="2659207" cy="2659207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02972142-6C25-4096-B011-1DFEE18698C1}"/>
                </a:ext>
              </a:extLst>
            </p:cNvPr>
            <p:cNvSpPr/>
            <p:nvPr/>
          </p:nvSpPr>
          <p:spPr>
            <a:xfrm>
              <a:off x="8371650" y="2099396"/>
              <a:ext cx="2659207" cy="2659207"/>
            </a:xfrm>
            <a:prstGeom prst="arc">
              <a:avLst/>
            </a:prstGeom>
            <a:ln w="127000">
              <a:solidFill>
                <a:srgbClr val="AA51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D266BF9E-9A6E-4F5B-9C1A-F146D085B90D}"/>
                </a:ext>
              </a:extLst>
            </p:cNvPr>
            <p:cNvSpPr/>
            <p:nvPr/>
          </p:nvSpPr>
          <p:spPr>
            <a:xfrm flipV="1">
              <a:off x="8371650" y="2099396"/>
              <a:ext cx="2659207" cy="2659207"/>
            </a:xfrm>
            <a:prstGeom prst="arc">
              <a:avLst/>
            </a:prstGeom>
            <a:ln w="127000">
              <a:solidFill>
                <a:srgbClr val="AA51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5A3DAC8-3ADE-468B-A02B-7B54AAC35731}"/>
              </a:ext>
            </a:extLst>
          </p:cNvPr>
          <p:cNvGrpSpPr/>
          <p:nvPr/>
        </p:nvGrpSpPr>
        <p:grpSpPr>
          <a:xfrm rot="5400000" flipV="1">
            <a:off x="9743805" y="3322711"/>
            <a:ext cx="1816704" cy="1816705"/>
            <a:chOff x="8371650" y="2099396"/>
            <a:chExt cx="2659207" cy="2659207"/>
          </a:xfrm>
        </p:grpSpPr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ED222385-8291-4A79-8375-3B77C349C679}"/>
                </a:ext>
              </a:extLst>
            </p:cNvPr>
            <p:cNvSpPr/>
            <p:nvPr/>
          </p:nvSpPr>
          <p:spPr>
            <a:xfrm>
              <a:off x="8371650" y="2099396"/>
              <a:ext cx="2659207" cy="2659207"/>
            </a:xfrm>
            <a:prstGeom prst="arc">
              <a:avLst/>
            </a:prstGeom>
            <a:ln w="127000">
              <a:solidFill>
                <a:srgbClr val="B21D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9B1C842F-7FA1-4478-8E38-E4563287557F}"/>
                </a:ext>
              </a:extLst>
            </p:cNvPr>
            <p:cNvSpPr/>
            <p:nvPr/>
          </p:nvSpPr>
          <p:spPr>
            <a:xfrm flipV="1">
              <a:off x="8371650" y="2099396"/>
              <a:ext cx="2659207" cy="2659207"/>
            </a:xfrm>
            <a:prstGeom prst="arc">
              <a:avLst/>
            </a:prstGeom>
            <a:ln w="127000">
              <a:solidFill>
                <a:srgbClr val="B21D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437F722-34AC-45D2-9AC7-5E4ED8C40158}"/>
              </a:ext>
            </a:extLst>
          </p:cNvPr>
          <p:cNvCxnSpPr>
            <a:cxnSpLocks/>
          </p:cNvCxnSpPr>
          <p:nvPr/>
        </p:nvCxnSpPr>
        <p:spPr>
          <a:xfrm>
            <a:off x="2476986" y="3530043"/>
            <a:ext cx="0" cy="721408"/>
          </a:xfrm>
          <a:prstGeom prst="line">
            <a:avLst/>
          </a:prstGeom>
          <a:ln w="127000">
            <a:gradFill>
              <a:gsLst>
                <a:gs pos="0">
                  <a:srgbClr val="18E7E5"/>
                </a:gs>
                <a:gs pos="100000">
                  <a:srgbClr val="00CBFA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D349FC6-0776-4C2F-9256-E4EC06599504}"/>
              </a:ext>
            </a:extLst>
          </p:cNvPr>
          <p:cNvCxnSpPr>
            <a:cxnSpLocks/>
          </p:cNvCxnSpPr>
          <p:nvPr/>
        </p:nvCxnSpPr>
        <p:spPr>
          <a:xfrm>
            <a:off x="4293691" y="3530043"/>
            <a:ext cx="0" cy="721408"/>
          </a:xfrm>
          <a:prstGeom prst="line">
            <a:avLst/>
          </a:prstGeom>
          <a:ln w="127000">
            <a:gradFill>
              <a:gsLst>
                <a:gs pos="100000">
                  <a:srgbClr val="00CBFA"/>
                </a:gs>
                <a:gs pos="0">
                  <a:srgbClr val="00AAF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99BE56B-0150-4789-914D-AB86C90BBD52}"/>
              </a:ext>
            </a:extLst>
          </p:cNvPr>
          <p:cNvCxnSpPr>
            <a:cxnSpLocks/>
          </p:cNvCxnSpPr>
          <p:nvPr/>
        </p:nvCxnSpPr>
        <p:spPr>
          <a:xfrm>
            <a:off x="6110396" y="3530043"/>
            <a:ext cx="0" cy="721408"/>
          </a:xfrm>
          <a:prstGeom prst="line">
            <a:avLst/>
          </a:prstGeom>
          <a:ln w="127000">
            <a:gradFill>
              <a:gsLst>
                <a:gs pos="0">
                  <a:srgbClr val="00AAFD"/>
                </a:gs>
                <a:gs pos="100000">
                  <a:srgbClr val="7A81E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0CDADBA-9D4C-44AE-AEAF-28D19BBAA8F4}"/>
              </a:ext>
            </a:extLst>
          </p:cNvPr>
          <p:cNvCxnSpPr>
            <a:cxnSpLocks/>
          </p:cNvCxnSpPr>
          <p:nvPr/>
        </p:nvCxnSpPr>
        <p:spPr>
          <a:xfrm>
            <a:off x="7927101" y="3530043"/>
            <a:ext cx="0" cy="721408"/>
          </a:xfrm>
          <a:prstGeom prst="line">
            <a:avLst/>
          </a:prstGeom>
          <a:ln w="127000">
            <a:gradFill>
              <a:gsLst>
                <a:gs pos="0">
                  <a:srgbClr val="AA51AA"/>
                </a:gs>
                <a:gs pos="100000">
                  <a:srgbClr val="7A81E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B15D881-85C5-43A7-8A1E-00B985628ECC}"/>
              </a:ext>
            </a:extLst>
          </p:cNvPr>
          <p:cNvCxnSpPr>
            <a:cxnSpLocks/>
          </p:cNvCxnSpPr>
          <p:nvPr/>
        </p:nvCxnSpPr>
        <p:spPr>
          <a:xfrm>
            <a:off x="9743805" y="3530043"/>
            <a:ext cx="0" cy="721408"/>
          </a:xfrm>
          <a:prstGeom prst="line">
            <a:avLst/>
          </a:prstGeom>
          <a:ln w="127000">
            <a:gradFill>
              <a:gsLst>
                <a:gs pos="0">
                  <a:srgbClr val="AA51AA"/>
                </a:gs>
                <a:gs pos="100000">
                  <a:srgbClr val="B21D6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15E1F82-8AD2-4F0D-AD59-767A160EA7A0}"/>
              </a:ext>
            </a:extLst>
          </p:cNvPr>
          <p:cNvSpPr txBox="1"/>
          <p:nvPr/>
        </p:nvSpPr>
        <p:spPr>
          <a:xfrm>
            <a:off x="2476985" y="5352580"/>
            <a:ext cx="11819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Title Here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19DE34-E094-42F8-B59F-91820B533883}"/>
              </a:ext>
            </a:extLst>
          </p:cNvPr>
          <p:cNvSpPr txBox="1"/>
          <p:nvPr/>
        </p:nvSpPr>
        <p:spPr>
          <a:xfrm>
            <a:off x="9743802" y="5352580"/>
            <a:ext cx="11819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Title Here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DC370F-C34B-4C52-BB5F-799157FA6ABA}"/>
              </a:ext>
            </a:extLst>
          </p:cNvPr>
          <p:cNvSpPr txBox="1"/>
          <p:nvPr/>
        </p:nvSpPr>
        <p:spPr>
          <a:xfrm>
            <a:off x="1799002" y="1302586"/>
            <a:ext cx="122546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endParaRPr lang="en-US" sz="2400" i="1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94B0A2D-5D00-4205-8BB9-F6E76DCEF7F1}"/>
              </a:ext>
            </a:extLst>
          </p:cNvPr>
          <p:cNvSpPr txBox="1"/>
          <p:nvPr/>
        </p:nvSpPr>
        <p:spPr>
          <a:xfrm>
            <a:off x="5486743" y="1302586"/>
            <a:ext cx="1139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endParaRPr lang="en-US" sz="2400" i="1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2BA89C-056C-4D81-9D65-6E0E7B709A7D}"/>
              </a:ext>
            </a:extLst>
          </p:cNvPr>
          <p:cNvSpPr txBox="1"/>
          <p:nvPr/>
        </p:nvSpPr>
        <p:spPr>
          <a:xfrm>
            <a:off x="8865485" y="1306434"/>
            <a:ext cx="193161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Devops</a:t>
            </a:r>
            <a:r>
              <a:rPr lang="en-US" sz="2400" i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Data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07D354E-B2CD-4EA2-964B-FC05E2D90A69}"/>
              </a:ext>
            </a:extLst>
          </p:cNvPr>
          <p:cNvSpPr/>
          <p:nvPr/>
        </p:nvSpPr>
        <p:spPr>
          <a:xfrm>
            <a:off x="1147475" y="3108886"/>
            <a:ext cx="842314" cy="842314"/>
          </a:xfrm>
          <a:prstGeom prst="ellipse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100000">
                <a:srgbClr val="00CBFA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EE6BBA6-7ED3-42FB-B68D-889F4F6CDC03}"/>
              </a:ext>
            </a:extLst>
          </p:cNvPr>
          <p:cNvSpPr/>
          <p:nvPr/>
        </p:nvSpPr>
        <p:spPr>
          <a:xfrm>
            <a:off x="2964181" y="3830294"/>
            <a:ext cx="842314" cy="842314"/>
          </a:xfrm>
          <a:prstGeom prst="ellipse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100000">
                <a:srgbClr val="00CBFA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E72793C-8CCD-4723-B7BB-E5A965A241B8}"/>
              </a:ext>
            </a:extLst>
          </p:cNvPr>
          <p:cNvSpPr/>
          <p:nvPr/>
        </p:nvSpPr>
        <p:spPr>
          <a:xfrm>
            <a:off x="4780885" y="2944769"/>
            <a:ext cx="955679" cy="1006431"/>
          </a:xfrm>
          <a:prstGeom prst="ellipse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100000">
                <a:srgbClr val="00CBFA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DC510B8-A352-4152-B9C0-6EDD3E6D56EA}"/>
              </a:ext>
            </a:extLst>
          </p:cNvPr>
          <p:cNvSpPr/>
          <p:nvPr/>
        </p:nvSpPr>
        <p:spPr>
          <a:xfrm>
            <a:off x="6597591" y="3830294"/>
            <a:ext cx="842314" cy="842314"/>
          </a:xfrm>
          <a:prstGeom prst="ellipse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100000">
                <a:srgbClr val="00CBFA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2A24A55-6CFB-4E4C-8504-1924BD47E66E}"/>
              </a:ext>
            </a:extLst>
          </p:cNvPr>
          <p:cNvSpPr/>
          <p:nvPr/>
        </p:nvSpPr>
        <p:spPr>
          <a:xfrm>
            <a:off x="10231000" y="3830294"/>
            <a:ext cx="842314" cy="842314"/>
          </a:xfrm>
          <a:prstGeom prst="ellipse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100000">
                <a:srgbClr val="00CBFA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Slide Number Placeholder 31">
            <a:extLst>
              <a:ext uri="{FF2B5EF4-FFF2-40B4-BE49-F238E27FC236}">
                <a16:creationId xmlns:a16="http://schemas.microsoft.com/office/drawing/2014/main" id="{69E556D4-B273-47DF-9261-D18935EE4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4100" y="6400414"/>
            <a:ext cx="368300" cy="276999"/>
          </a:xfrm>
        </p:spPr>
        <p:txBody>
          <a:bodyPr/>
          <a:lstStyle/>
          <a:p>
            <a:fld id="{01B2291C-2749-4928-AD4F-8AEBFB2F74DA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29" y="2882178"/>
            <a:ext cx="900959" cy="900959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29" y="4263104"/>
            <a:ext cx="842313" cy="842313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78" y="2825984"/>
            <a:ext cx="843287" cy="843287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34" y="4034465"/>
            <a:ext cx="910460" cy="734511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684" y="2934153"/>
            <a:ext cx="945393" cy="905443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12" y="4271330"/>
            <a:ext cx="1100185" cy="847836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37" y="2210277"/>
            <a:ext cx="2288886" cy="1999500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05" y="4050680"/>
            <a:ext cx="859476" cy="880187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587" y="4027814"/>
            <a:ext cx="945612" cy="747812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408" y="2970455"/>
            <a:ext cx="1240556" cy="698019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696" y="4350022"/>
            <a:ext cx="1233510" cy="687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26036" y="175120"/>
            <a:ext cx="31409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u="sng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r>
              <a:rPr lang="en-US" sz="5400" b="0" u="sng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Used</a:t>
            </a:r>
          </a:p>
        </p:txBody>
      </p:sp>
    </p:spTree>
    <p:extLst>
      <p:ext uri="{BB962C8B-B14F-4D97-AF65-F5344CB8AC3E}">
        <p14:creationId xmlns:p14="http://schemas.microsoft.com/office/powerpoint/2010/main" val="1057505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&#10;&#10;Description automatically generated">
            <a:extLst>
              <a:ext uri="{FF2B5EF4-FFF2-40B4-BE49-F238E27FC236}">
                <a16:creationId xmlns:a16="http://schemas.microsoft.com/office/drawing/2014/main" id="{9548EB31-6F56-41B9-881E-9B7C8493D0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83" b="6561"/>
          <a:stretch/>
        </p:blipFill>
        <p:spPr>
          <a:xfrm>
            <a:off x="0" y="1159328"/>
            <a:ext cx="12191999" cy="50037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75E58F6-FFF7-4ACD-91DF-9BA630A15358}"/>
              </a:ext>
            </a:extLst>
          </p:cNvPr>
          <p:cNvSpPr/>
          <p:nvPr/>
        </p:nvSpPr>
        <p:spPr>
          <a:xfrm flipH="1" flipV="1">
            <a:off x="-1" y="0"/>
            <a:ext cx="12192000" cy="6682154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63" y="1602924"/>
            <a:ext cx="10059272" cy="45602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39905" y="365649"/>
            <a:ext cx="591219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Structure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2772072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4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8E7E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</TotalTime>
  <Words>295</Words>
  <Application>Microsoft Office PowerPoint</Application>
  <PresentationFormat>Widescreen</PresentationFormat>
  <Paragraphs>109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Segoe UI</vt:lpstr>
      <vt:lpstr>Segoe UI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Objectives</vt:lpstr>
      <vt:lpstr>Features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Ramaditya</dc:creator>
  <cp:lastModifiedBy>Shashank S Prakash</cp:lastModifiedBy>
  <cp:revision>110</cp:revision>
  <dcterms:created xsi:type="dcterms:W3CDTF">2019-08-22T13:21:16Z</dcterms:created>
  <dcterms:modified xsi:type="dcterms:W3CDTF">2020-01-16T16:46:56Z</dcterms:modified>
</cp:coreProperties>
</file>